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56" r:id="rId5"/>
    <p:sldId id="272" r:id="rId6"/>
    <p:sldId id="257" r:id="rId7"/>
    <p:sldId id="278" r:id="rId8"/>
    <p:sldId id="264" r:id="rId9"/>
    <p:sldId id="284" r:id="rId10"/>
    <p:sldId id="266" r:id="rId11"/>
    <p:sldId id="258" r:id="rId12"/>
    <p:sldId id="265" r:id="rId13"/>
    <p:sldId id="286" r:id="rId14"/>
    <p:sldId id="268" r:id="rId15"/>
    <p:sldId id="287" r:id="rId16"/>
    <p:sldId id="288" r:id="rId17"/>
    <p:sldId id="26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DC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8" autoAdjust="0"/>
    <p:restoredTop sz="94641" autoAdjust="0"/>
  </p:normalViewPr>
  <p:slideViewPr>
    <p:cSldViewPr snapToGrid="0">
      <p:cViewPr varScale="1">
        <p:scale>
          <a:sx n="64" d="100"/>
          <a:sy n="64" d="100"/>
        </p:scale>
        <p:origin x="900" y="72"/>
      </p:cViewPr>
      <p:guideLst/>
    </p:cSldViewPr>
  </p:slideViewPr>
  <p:outlineViewPr>
    <p:cViewPr>
      <p:scale>
        <a:sx n="33" d="100"/>
        <a:sy n="33" d="100"/>
      </p:scale>
      <p:origin x="0" y="-21773"/>
    </p:cViewPr>
  </p:outlin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D1A5C42-4636-4A6A-9001-CA7CD97B0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CC57720-6EA2-4C0E-AB19-0A22BCDB83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7D70DC-E6D5-4048-8AC5-67F4E92F0736}" type="datetimeFigureOut">
              <a:rPr lang="en-US" smtClean="0"/>
              <a:t>10/17/2024</a:t>
            </a:fld>
            <a:endParaRPr lang="en-US" dirty="0"/>
          </a:p>
        </p:txBody>
      </p:sp>
      <p:sp>
        <p:nvSpPr>
          <p:cNvPr id="4" name="Footer Placeholder 3">
            <a:extLst>
              <a:ext uri="{FF2B5EF4-FFF2-40B4-BE49-F238E27FC236}">
                <a16:creationId xmlns:a16="http://schemas.microsoft.com/office/drawing/2014/main" id="{E34AC616-D2D2-4742-9683-2A537932A1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A7EE012-E187-4EEE-9C2F-2125BF40862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481155F-8354-4019-9356-1A95703B072D}" type="slidenum">
              <a:rPr lang="en-US" smtClean="0"/>
              <a:t>‹#›</a:t>
            </a:fld>
            <a:endParaRPr lang="en-US" dirty="0"/>
          </a:p>
        </p:txBody>
      </p:sp>
    </p:spTree>
    <p:extLst>
      <p:ext uri="{BB962C8B-B14F-4D97-AF65-F5344CB8AC3E}">
        <p14:creationId xmlns:p14="http://schemas.microsoft.com/office/powerpoint/2010/main" val="259460597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jpg>
</file>

<file path=ppt/media/image16.jpg>
</file>

<file path=ppt/media/image17.jpg>
</file>

<file path=ppt/media/image18.jpg>
</file>

<file path=ppt/media/image19.jpeg>
</file>

<file path=ppt/media/image2.png>
</file>

<file path=ppt/media/image20.jpeg>
</file>

<file path=ppt/media/image21.jpeg>
</file>

<file path=ppt/media/image22.jpeg>
</file>

<file path=ppt/media/image23.jpe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56C02F-3406-42DD-8956-B66C2D710E25}" type="datetimeFigureOut">
              <a:rPr lang="en-US" smtClean="0"/>
              <a:t>10/17/2024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1D96E-4CA2-485E-9EE5-CEB7143ACC3B}" type="slidenum">
              <a:rPr lang="en-US" smtClean="0"/>
              <a:t>‹#›</a:t>
            </a:fld>
            <a:endParaRPr lang="en-US" dirty="0"/>
          </a:p>
        </p:txBody>
      </p:sp>
    </p:spTree>
    <p:extLst>
      <p:ext uri="{BB962C8B-B14F-4D97-AF65-F5344CB8AC3E}">
        <p14:creationId xmlns:p14="http://schemas.microsoft.com/office/powerpoint/2010/main" val="3511185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7FFE5B-C2CA-473D-8FCA-B26579CCBAAF}"/>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8" name="Picture Placeholder 7">
            <a:extLst>
              <a:ext uri="{FF2B5EF4-FFF2-40B4-BE49-F238E27FC236}">
                <a16:creationId xmlns:a16="http://schemas.microsoft.com/office/drawing/2014/main" id="{5FF4BA3E-4135-4F80-B1C8-C84CDF7C54AB}"/>
              </a:ext>
            </a:extLst>
          </p:cNvPr>
          <p:cNvSpPr>
            <a:spLocks noGrp="1"/>
          </p:cNvSpPr>
          <p:nvPr>
            <p:ph type="pic" sz="quarter" idx="13" hasCustomPrompt="1"/>
          </p:nvPr>
        </p:nvSpPr>
        <p:spPr>
          <a:xfrm flipH="1">
            <a:off x="752100" y="739303"/>
            <a:ext cx="6825035" cy="5379395"/>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D5CAABB7-A562-4A3F-9DDF-2CE3D13726D1}"/>
              </a:ext>
            </a:extLst>
          </p:cNvPr>
          <p:cNvSpPr>
            <a:spLocks noGrp="1"/>
          </p:cNvSpPr>
          <p:nvPr>
            <p:ph type="title" hasCustomPrompt="1"/>
          </p:nvPr>
        </p:nvSpPr>
        <p:spPr>
          <a:xfrm>
            <a:off x="6322977" y="1663435"/>
            <a:ext cx="5869021" cy="2003898"/>
          </a:xfrm>
          <a:solidFill>
            <a:schemeClr val="accent2">
              <a:alpha val="80000"/>
            </a:schemeClr>
          </a:solidFill>
        </p:spPr>
        <p:txBody>
          <a:bodyPr lIns="557784" tIns="530352" anchor="t">
            <a:noAutofit/>
          </a:bodyPr>
          <a:lstStyle>
            <a:lvl1pPr algn="l">
              <a:lnSpc>
                <a:spcPct val="80000"/>
              </a:lnSpc>
              <a:defRPr sz="5400" cap="all" spc="400" baseline="0">
                <a:ln w="19050">
                  <a:solidFill>
                    <a:schemeClr val="accent5"/>
                  </a:solidFill>
                </a:ln>
              </a:defRPr>
            </a:lvl1pPr>
          </a:lstStyle>
          <a:p>
            <a:r>
              <a:rPr lang="en-US" dirty="0"/>
              <a:t>Click to add title</a:t>
            </a:r>
          </a:p>
        </p:txBody>
      </p:sp>
      <p:sp>
        <p:nvSpPr>
          <p:cNvPr id="14" name="Text Placeholder 17">
            <a:extLst>
              <a:ext uri="{FF2B5EF4-FFF2-40B4-BE49-F238E27FC236}">
                <a16:creationId xmlns:a16="http://schemas.microsoft.com/office/drawing/2014/main" id="{D15807FE-36E0-49EF-93A4-5B9AD83871B6}"/>
              </a:ext>
            </a:extLst>
          </p:cNvPr>
          <p:cNvSpPr>
            <a:spLocks noGrp="1"/>
          </p:cNvSpPr>
          <p:nvPr>
            <p:ph type="body" sz="quarter" idx="15" hasCustomPrompt="1"/>
          </p:nvPr>
        </p:nvSpPr>
        <p:spPr>
          <a:xfrm>
            <a:off x="6822159" y="2878246"/>
            <a:ext cx="4925188" cy="339247"/>
          </a:xfrm>
        </p:spPr>
        <p:txBody>
          <a:bodyPr>
            <a:noAutofit/>
          </a:bodyPr>
          <a:lstStyle>
            <a:lvl1pPr marL="0" indent="0" algn="l">
              <a:buNone/>
              <a:defRPr sz="2400" spc="100" baseline="0">
                <a:solidFill>
                  <a:schemeClr val="accent5"/>
                </a:solidFill>
              </a:defRPr>
            </a:lvl1pPr>
          </a:lstStyle>
          <a:p>
            <a:pPr lvl="0"/>
            <a:r>
              <a:rPr lang="en-US"/>
              <a:t>Click to add name</a:t>
            </a:r>
          </a:p>
        </p:txBody>
      </p:sp>
    </p:spTree>
    <p:extLst>
      <p:ext uri="{BB962C8B-B14F-4D97-AF65-F5344CB8AC3E}">
        <p14:creationId xmlns:p14="http://schemas.microsoft.com/office/powerpoint/2010/main" val="352351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6D8EB4-0AAB-4C86-96ED-AB74FA56A67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0" name="Picture Placeholder 7">
            <a:extLst>
              <a:ext uri="{FF2B5EF4-FFF2-40B4-BE49-F238E27FC236}">
                <a16:creationId xmlns:a16="http://schemas.microsoft.com/office/drawing/2014/main" id="{5DEE423F-FC4A-461D-8AA7-F7C14B806664}"/>
              </a:ext>
            </a:extLst>
          </p:cNvPr>
          <p:cNvSpPr>
            <a:spLocks noGrp="1"/>
          </p:cNvSpPr>
          <p:nvPr>
            <p:ph type="pic" sz="quarter" idx="13" hasCustomPrompt="1"/>
          </p:nvPr>
        </p:nvSpPr>
        <p:spPr>
          <a:xfrm>
            <a:off x="0" y="0"/>
            <a:ext cx="5334461" cy="6867376"/>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a16="http://schemas.microsoft.com/office/drawing/2014/main" id="{A77D30EC-51F8-4EBE-9AC8-349D6E064E20}"/>
              </a:ext>
            </a:extLst>
          </p:cNvPr>
          <p:cNvSpPr>
            <a:spLocks noGrp="1"/>
          </p:cNvSpPr>
          <p:nvPr>
            <p:ph type="dt" sz="half" idx="10"/>
          </p:nvPr>
        </p:nvSpPr>
        <p:spPr/>
        <p:txBody>
          <a:bodyPr/>
          <a:lstStyle/>
          <a:p>
            <a:r>
              <a:rPr lang="en-US" dirty="0"/>
              <a:t>8/06/20XX</a:t>
            </a:r>
          </a:p>
        </p:txBody>
      </p:sp>
      <p:sp>
        <p:nvSpPr>
          <p:cNvPr id="14" name="Text Placeholder 10">
            <a:extLst>
              <a:ext uri="{FF2B5EF4-FFF2-40B4-BE49-F238E27FC236}">
                <a16:creationId xmlns:a16="http://schemas.microsoft.com/office/drawing/2014/main" id="{9EF7FC71-AF21-4CDA-8E86-E05EB4F1C442}"/>
              </a:ext>
            </a:extLst>
          </p:cNvPr>
          <p:cNvSpPr>
            <a:spLocks noGrp="1"/>
          </p:cNvSpPr>
          <p:nvPr>
            <p:ph type="body" sz="quarter" idx="18" hasCustomPrompt="1"/>
          </p:nvPr>
        </p:nvSpPr>
        <p:spPr>
          <a:xfrm>
            <a:off x="6353468" y="3260492"/>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$2B</a:t>
            </a:r>
          </a:p>
        </p:txBody>
      </p:sp>
      <p:sp>
        <p:nvSpPr>
          <p:cNvPr id="5" name="Footer Placeholder 4">
            <a:extLst>
              <a:ext uri="{FF2B5EF4-FFF2-40B4-BE49-F238E27FC236}">
                <a16:creationId xmlns:a16="http://schemas.microsoft.com/office/drawing/2014/main" id="{9FE21B81-6A13-47D5-AD62-B1B0E4868044}"/>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E12BB476-8DFF-468F-B950-1F980EB4D5CD}"/>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6" name="Text Placeholder 10">
            <a:extLst>
              <a:ext uri="{FF2B5EF4-FFF2-40B4-BE49-F238E27FC236}">
                <a16:creationId xmlns:a16="http://schemas.microsoft.com/office/drawing/2014/main" id="{BF893A53-04CF-497B-9C3D-502C92BA0DAE}"/>
              </a:ext>
            </a:extLst>
          </p:cNvPr>
          <p:cNvSpPr>
            <a:spLocks noGrp="1"/>
          </p:cNvSpPr>
          <p:nvPr>
            <p:ph type="body" sz="quarter" idx="20" hasCustomPrompt="1"/>
          </p:nvPr>
        </p:nvSpPr>
        <p:spPr>
          <a:xfrm>
            <a:off x="6353467" y="4773463"/>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$1B</a:t>
            </a:r>
          </a:p>
        </p:txBody>
      </p:sp>
      <p:sp>
        <p:nvSpPr>
          <p:cNvPr id="11" name="Text Placeholder 10">
            <a:extLst>
              <a:ext uri="{FF2B5EF4-FFF2-40B4-BE49-F238E27FC236}">
                <a16:creationId xmlns:a16="http://schemas.microsoft.com/office/drawing/2014/main" id="{58BD5CDD-220E-41E0-82DD-820C0D834A48}"/>
              </a:ext>
            </a:extLst>
          </p:cNvPr>
          <p:cNvSpPr>
            <a:spLocks noGrp="1"/>
          </p:cNvSpPr>
          <p:nvPr>
            <p:ph type="body" sz="quarter" idx="27" hasCustomPrompt="1"/>
          </p:nvPr>
        </p:nvSpPr>
        <p:spPr>
          <a:xfrm>
            <a:off x="7817970" y="1609772"/>
            <a:ext cx="3365003" cy="1171533"/>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12" name="Text Placeholder 10">
            <a:extLst>
              <a:ext uri="{FF2B5EF4-FFF2-40B4-BE49-F238E27FC236}">
                <a16:creationId xmlns:a16="http://schemas.microsoft.com/office/drawing/2014/main" id="{253384AB-173D-4216-A221-BFA565FC127C}"/>
              </a:ext>
            </a:extLst>
          </p:cNvPr>
          <p:cNvSpPr>
            <a:spLocks noGrp="1"/>
          </p:cNvSpPr>
          <p:nvPr>
            <p:ph type="body" sz="quarter" idx="16" hasCustomPrompt="1"/>
          </p:nvPr>
        </p:nvSpPr>
        <p:spPr>
          <a:xfrm>
            <a:off x="6347375" y="1747520"/>
            <a:ext cx="1152144" cy="768096"/>
          </a:xfrm>
          <a:prstGeom prst="rect">
            <a:avLst/>
          </a:prstGeom>
          <a:ln w="28575">
            <a:solidFill>
              <a:schemeClr val="accent5">
                <a:lumMod val="40000"/>
                <a:lumOff val="60000"/>
              </a:schemeClr>
            </a:solidFill>
          </a:ln>
        </p:spPr>
        <p:txBody>
          <a:bodyPr anchor="ctr"/>
          <a:lstStyle>
            <a:lvl1pPr marL="0" indent="0" algn="ctr">
              <a:buNone/>
              <a:defRPr sz="2400" cap="all" spc="100" baseline="0">
                <a:solidFill>
                  <a:schemeClr val="accent5">
                    <a:lumMod val="20000"/>
                    <a:lumOff val="80000"/>
                  </a:schemeClr>
                </a:solidFill>
                <a:latin typeface="+mj-lt"/>
              </a:defRPr>
            </a:lvl1pPr>
          </a:lstStyle>
          <a:p>
            <a:pPr lvl="0"/>
            <a:r>
              <a:rPr lang="en-US" dirty="0"/>
              <a:t>$3B</a:t>
            </a:r>
          </a:p>
        </p:txBody>
      </p:sp>
      <p:sp>
        <p:nvSpPr>
          <p:cNvPr id="20" name="Text Placeholder 10">
            <a:extLst>
              <a:ext uri="{FF2B5EF4-FFF2-40B4-BE49-F238E27FC236}">
                <a16:creationId xmlns:a16="http://schemas.microsoft.com/office/drawing/2014/main" id="{45638026-D669-4C2A-82A4-5F35D27DCA4D}"/>
              </a:ext>
            </a:extLst>
          </p:cNvPr>
          <p:cNvSpPr>
            <a:spLocks noGrp="1"/>
          </p:cNvSpPr>
          <p:nvPr>
            <p:ph type="body" sz="quarter" idx="28" hasCustomPrompt="1"/>
          </p:nvPr>
        </p:nvSpPr>
        <p:spPr>
          <a:xfrm>
            <a:off x="7817970" y="3129515"/>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21" name="Text Placeholder 10">
            <a:extLst>
              <a:ext uri="{FF2B5EF4-FFF2-40B4-BE49-F238E27FC236}">
                <a16:creationId xmlns:a16="http://schemas.microsoft.com/office/drawing/2014/main" id="{A19EAA97-D0F2-464B-8450-83BF202CECF3}"/>
              </a:ext>
            </a:extLst>
          </p:cNvPr>
          <p:cNvSpPr>
            <a:spLocks noGrp="1"/>
          </p:cNvSpPr>
          <p:nvPr>
            <p:ph type="body" sz="quarter" idx="29" hasCustomPrompt="1"/>
          </p:nvPr>
        </p:nvSpPr>
        <p:spPr>
          <a:xfrm>
            <a:off x="7817970" y="4648156"/>
            <a:ext cx="3365003" cy="1170432"/>
          </a:xfrm>
          <a:prstGeom prst="rect">
            <a:avLst/>
          </a:prstGeom>
        </p:spPr>
        <p:txBody>
          <a:bodyPr anchor="t">
            <a:noAutofit/>
          </a:bodyPr>
          <a:lstStyle>
            <a:lvl1pPr marL="0" indent="0" algn="l">
              <a:lnSpc>
                <a:spcPct val="125000"/>
              </a:lnSpc>
              <a:spcBef>
                <a:spcPts val="500"/>
              </a:spcBef>
              <a:buNone/>
              <a:defRPr sz="1400" cap="none" spc="100" baseline="0">
                <a:solidFill>
                  <a:schemeClr val="bg1"/>
                </a:solidFill>
                <a:latin typeface="+mn-lt"/>
              </a:defRPr>
            </a:lvl1pPr>
          </a:lstStyle>
          <a:p>
            <a:pPr lvl="0"/>
            <a:r>
              <a:rPr lang="en-US" dirty="0"/>
              <a:t>Click to add text</a:t>
            </a:r>
          </a:p>
        </p:txBody>
      </p:sp>
      <p:sp>
        <p:nvSpPr>
          <p:cNvPr id="2" name="Title 1">
            <a:extLst>
              <a:ext uri="{FF2B5EF4-FFF2-40B4-BE49-F238E27FC236}">
                <a16:creationId xmlns:a16="http://schemas.microsoft.com/office/drawing/2014/main" id="{5DFF2174-FDCE-466A-8A4C-06AD6CAA4401}"/>
              </a:ext>
            </a:extLst>
          </p:cNvPr>
          <p:cNvSpPr>
            <a:spLocks noGrp="1"/>
          </p:cNvSpPr>
          <p:nvPr>
            <p:ph type="title" hasCustomPrompt="1"/>
          </p:nvPr>
        </p:nvSpPr>
        <p:spPr>
          <a:xfrm>
            <a:off x="6207016" y="746631"/>
            <a:ext cx="5184648" cy="466344"/>
          </a:xfrm>
        </p:spPr>
        <p:txBody>
          <a:bodyPr>
            <a:noAutofit/>
          </a:bodyPr>
          <a:lstStyle>
            <a:lvl1pPr>
              <a:lnSpc>
                <a:spcPct val="100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972322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bg>
      <p:bgPr>
        <a:solidFill>
          <a:schemeClr val="bg2">
            <a:lumMod val="10000"/>
          </a:schemeClr>
        </a:solidFill>
        <a:effectLst/>
      </p:bgPr>
    </p:bg>
    <p:spTree>
      <p:nvGrpSpPr>
        <p:cNvPr id="1" name=""/>
        <p:cNvGrpSpPr/>
        <p:nvPr/>
      </p:nvGrpSpPr>
      <p:grpSpPr>
        <a:xfrm>
          <a:off x="0" y="0"/>
          <a:ext cx="0" cy="0"/>
          <a:chOff x="0" y="0"/>
          <a:chExt cx="0" cy="0"/>
        </a:xfrm>
      </p:grpSpPr>
      <p:sp>
        <p:nvSpPr>
          <p:cNvPr id="21" name="Picture Placeholder 7">
            <a:extLst>
              <a:ext uri="{FF2B5EF4-FFF2-40B4-BE49-F238E27FC236}">
                <a16:creationId xmlns:a16="http://schemas.microsoft.com/office/drawing/2014/main" id="{9216DCA9-E871-422D-B12D-3E1C39ACD2ED}"/>
              </a:ext>
            </a:extLst>
          </p:cNvPr>
          <p:cNvSpPr>
            <a:spLocks noGrp="1"/>
          </p:cNvSpPr>
          <p:nvPr>
            <p:ph type="pic" sz="quarter" idx="28" hasCustomPrompt="1"/>
          </p:nvPr>
        </p:nvSpPr>
        <p:spPr>
          <a:xfrm rot="5400000" flipH="1">
            <a:off x="-2092961" y="2092960"/>
            <a:ext cx="6858002" cy="2672081"/>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a16="http://schemas.microsoft.com/office/drawing/2014/main" id="{56754628-3BB3-414A-88E4-67B3809A62CD}"/>
              </a:ext>
            </a:extLst>
          </p:cNvPr>
          <p:cNvSpPr>
            <a:spLocks noGrp="1"/>
          </p:cNvSpPr>
          <p:nvPr>
            <p:ph type="dt" sz="half" idx="10"/>
          </p:nvPr>
        </p:nvSpPr>
        <p:spPr/>
        <p:txBody>
          <a:bodyPr/>
          <a:lstStyle/>
          <a:p>
            <a:r>
              <a:rPr lang="en-US" dirty="0"/>
              <a:t>8/06/20XX</a:t>
            </a:r>
          </a:p>
        </p:txBody>
      </p:sp>
      <p:sp>
        <p:nvSpPr>
          <p:cNvPr id="5" name="Footer Placeholder 4">
            <a:extLst>
              <a:ext uri="{FF2B5EF4-FFF2-40B4-BE49-F238E27FC236}">
                <a16:creationId xmlns:a16="http://schemas.microsoft.com/office/drawing/2014/main" id="{33D99CEA-3489-476A-9C9D-ED977FE6EA33}"/>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1DCD55B0-9BDF-49CC-B30F-96112214E7A5}"/>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7" name="Text Placeholder 10">
            <a:extLst>
              <a:ext uri="{FF2B5EF4-FFF2-40B4-BE49-F238E27FC236}">
                <a16:creationId xmlns:a16="http://schemas.microsoft.com/office/drawing/2014/main" id="{F9CF3D99-4BB8-4944-A82E-385209DF3D61}"/>
              </a:ext>
            </a:extLst>
          </p:cNvPr>
          <p:cNvSpPr>
            <a:spLocks noGrp="1"/>
          </p:cNvSpPr>
          <p:nvPr>
            <p:ph type="body" sz="quarter" idx="27" hasCustomPrompt="1"/>
          </p:nvPr>
        </p:nvSpPr>
        <p:spPr>
          <a:xfrm>
            <a:off x="2811826" y="2881982"/>
            <a:ext cx="3975054"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083CED13-2FB7-4DA4-87BD-B5AEF0C63104}"/>
              </a:ext>
            </a:extLst>
          </p:cNvPr>
          <p:cNvSpPr>
            <a:spLocks noGrp="1"/>
          </p:cNvSpPr>
          <p:nvPr>
            <p:ph type="body" sz="quarter" idx="16" hasCustomPrompt="1"/>
          </p:nvPr>
        </p:nvSpPr>
        <p:spPr>
          <a:xfrm>
            <a:off x="2811826" y="2502477"/>
            <a:ext cx="3975054"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19" name="Text Placeholder 10">
            <a:extLst>
              <a:ext uri="{FF2B5EF4-FFF2-40B4-BE49-F238E27FC236}">
                <a16:creationId xmlns:a16="http://schemas.microsoft.com/office/drawing/2014/main" id="{D240762F-003B-4B0E-A561-6734EA9AC853}"/>
              </a:ext>
            </a:extLst>
          </p:cNvPr>
          <p:cNvSpPr>
            <a:spLocks noGrp="1"/>
          </p:cNvSpPr>
          <p:nvPr>
            <p:ph type="body" sz="quarter" idx="17" hasCustomPrompt="1"/>
          </p:nvPr>
        </p:nvSpPr>
        <p:spPr>
          <a:xfrm>
            <a:off x="7378746" y="2881982"/>
            <a:ext cx="3695653" cy="2966740"/>
          </a:xfrm>
          <a:prstGeom prst="rect">
            <a:avLst/>
          </a:prstGeom>
        </p:spPr>
        <p:txBody>
          <a:bodyPr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a:r>
              <a:rPr lang="en-US"/>
              <a:t>Click to add text</a:t>
            </a:r>
          </a:p>
        </p:txBody>
      </p:sp>
      <p:sp>
        <p:nvSpPr>
          <p:cNvPr id="20" name="Text Placeholder 10">
            <a:extLst>
              <a:ext uri="{FF2B5EF4-FFF2-40B4-BE49-F238E27FC236}">
                <a16:creationId xmlns:a16="http://schemas.microsoft.com/office/drawing/2014/main" id="{387E9583-831E-4863-9A96-3E583A98F28D}"/>
              </a:ext>
            </a:extLst>
          </p:cNvPr>
          <p:cNvSpPr>
            <a:spLocks noGrp="1"/>
          </p:cNvSpPr>
          <p:nvPr>
            <p:ph type="body" sz="quarter" idx="18" hasCustomPrompt="1"/>
          </p:nvPr>
        </p:nvSpPr>
        <p:spPr>
          <a:xfrm>
            <a:off x="7378746" y="2502477"/>
            <a:ext cx="3695653" cy="426393"/>
          </a:xfrm>
          <a:prstGeom prst="rect">
            <a:avLst/>
          </a:prstGeom>
        </p:spPr>
        <p:txBody>
          <a:bodyPr anchor="b">
            <a:normAutofit/>
          </a:bodyPr>
          <a:lstStyle>
            <a:lvl1pPr marL="0" indent="0" algn="l">
              <a:buNone/>
              <a:defRPr sz="1600" cap="all" spc="100" baseline="0">
                <a:solidFill>
                  <a:schemeClr val="accent6"/>
                </a:solidFill>
                <a:latin typeface="+mj-lt"/>
              </a:defRPr>
            </a:lvl1pPr>
          </a:lstStyle>
          <a:p>
            <a:pPr lvl="0"/>
            <a:r>
              <a:rPr lang="en-US"/>
              <a:t>Click to add subtitle</a:t>
            </a:r>
          </a:p>
        </p:txBody>
      </p:sp>
      <p:sp>
        <p:nvSpPr>
          <p:cNvPr id="2" name="Title 1">
            <a:extLst>
              <a:ext uri="{FF2B5EF4-FFF2-40B4-BE49-F238E27FC236}">
                <a16:creationId xmlns:a16="http://schemas.microsoft.com/office/drawing/2014/main" id="{E96F4071-8FD4-4FF1-BA06-DD4D780FE455}"/>
              </a:ext>
            </a:extLst>
          </p:cNvPr>
          <p:cNvSpPr>
            <a:spLocks noGrp="1"/>
          </p:cNvSpPr>
          <p:nvPr>
            <p:ph type="title" hasCustomPrompt="1"/>
          </p:nvPr>
        </p:nvSpPr>
        <p:spPr>
          <a:xfrm>
            <a:off x="2796032" y="1649421"/>
            <a:ext cx="5184648" cy="466344"/>
          </a:xfrm>
        </p:spPr>
        <p:txBody>
          <a:bodyPr>
            <a:noAutofit/>
          </a:bodyPr>
          <a:lstStyle>
            <a:lvl1pPr>
              <a:lnSpc>
                <a:spcPct val="100000"/>
              </a:lnSpc>
              <a:defRPr sz="2800">
                <a:ln w="19050">
                  <a:solidFill>
                    <a:schemeClr val="accent6"/>
                  </a:solidFill>
                </a:ln>
              </a:defRPr>
            </a:lvl1pPr>
          </a:lstStyle>
          <a:p>
            <a:r>
              <a:rPr lang="en-US" dirty="0"/>
              <a:t>Click to add title</a:t>
            </a:r>
          </a:p>
        </p:txBody>
      </p:sp>
    </p:spTree>
    <p:extLst>
      <p:ext uri="{BB962C8B-B14F-4D97-AF65-F5344CB8AC3E}">
        <p14:creationId xmlns:p14="http://schemas.microsoft.com/office/powerpoint/2010/main" val="3951320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954AA95-575B-4060-9443-53B34766449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22" name="Rectangle 21">
            <a:extLst>
              <a:ext uri="{FF2B5EF4-FFF2-40B4-BE49-F238E27FC236}">
                <a16:creationId xmlns:a16="http://schemas.microsoft.com/office/drawing/2014/main" id="{38BF2BB6-8F62-424E-B01D-F90A0DB7BFB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822AF5C-69BC-4A87-8E5C-E473F6A73EEF}"/>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246AD827-24BF-4C7D-9F16-1E26E09A6006}"/>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CDBEEF33-0303-4BF6-8C9A-08DE4CB645AE}"/>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8" name="Text Placeholder 14">
            <a:extLst>
              <a:ext uri="{FF2B5EF4-FFF2-40B4-BE49-F238E27FC236}">
                <a16:creationId xmlns:a16="http://schemas.microsoft.com/office/drawing/2014/main" id="{CC14BDE6-5903-4EFC-B3C7-B7B219402DAF}"/>
              </a:ext>
            </a:extLst>
          </p:cNvPr>
          <p:cNvSpPr>
            <a:spLocks noGrp="1"/>
          </p:cNvSpPr>
          <p:nvPr>
            <p:ph type="body" sz="quarter" idx="15" hasCustomPrompt="1"/>
          </p:nvPr>
        </p:nvSpPr>
        <p:spPr>
          <a:xfrm>
            <a:off x="5237839" y="1538273"/>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9" name="Text Placeholder 14">
            <a:extLst>
              <a:ext uri="{FF2B5EF4-FFF2-40B4-BE49-F238E27FC236}">
                <a16:creationId xmlns:a16="http://schemas.microsoft.com/office/drawing/2014/main" id="{E19954FA-533A-4FF9-88B2-102C833FBD40}"/>
              </a:ext>
            </a:extLst>
          </p:cNvPr>
          <p:cNvSpPr>
            <a:spLocks noGrp="1"/>
          </p:cNvSpPr>
          <p:nvPr>
            <p:ph type="body" sz="quarter" idx="17" hasCustomPrompt="1"/>
          </p:nvPr>
        </p:nvSpPr>
        <p:spPr>
          <a:xfrm>
            <a:off x="5237839" y="5407116"/>
            <a:ext cx="1706965"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0" name="Text Placeholder 14">
            <a:extLst>
              <a:ext uri="{FF2B5EF4-FFF2-40B4-BE49-F238E27FC236}">
                <a16:creationId xmlns:a16="http://schemas.microsoft.com/office/drawing/2014/main" id="{E29BB699-DB47-4A35-9B5B-63C7EFC22843}"/>
              </a:ext>
            </a:extLst>
          </p:cNvPr>
          <p:cNvSpPr>
            <a:spLocks noGrp="1"/>
          </p:cNvSpPr>
          <p:nvPr>
            <p:ph type="body" sz="quarter" idx="19" hasCustomPrompt="1"/>
          </p:nvPr>
        </p:nvSpPr>
        <p:spPr>
          <a:xfrm>
            <a:off x="8441651" y="3467155"/>
            <a:ext cx="1380681"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sp>
        <p:nvSpPr>
          <p:cNvPr id="11" name="Text Placeholder 14">
            <a:extLst>
              <a:ext uri="{FF2B5EF4-FFF2-40B4-BE49-F238E27FC236}">
                <a16:creationId xmlns:a16="http://schemas.microsoft.com/office/drawing/2014/main" id="{4EFD147E-AEE9-40FA-96D5-7DBE76033490}"/>
              </a:ext>
            </a:extLst>
          </p:cNvPr>
          <p:cNvSpPr>
            <a:spLocks noGrp="1"/>
          </p:cNvSpPr>
          <p:nvPr>
            <p:ph type="body" sz="quarter" idx="20" hasCustomPrompt="1"/>
          </p:nvPr>
        </p:nvSpPr>
        <p:spPr>
          <a:xfrm>
            <a:off x="3744687" y="2307743"/>
            <a:ext cx="1183179" cy="492025"/>
          </a:xfrm>
          <a:prstGeom prst="rect">
            <a:avLst/>
          </a:prstGeom>
        </p:spPr>
        <p:txBody>
          <a:bodyPr anchor="ctr"/>
          <a:lstStyle>
            <a:lvl1pPr marL="0" indent="0" algn="ctr">
              <a:lnSpc>
                <a:spcPct val="100000"/>
              </a:lnSpc>
              <a:buNone/>
              <a:defRPr sz="1200" cap="all" spc="200" baseline="0">
                <a:solidFill>
                  <a:schemeClr val="accent2">
                    <a:lumMod val="20000"/>
                    <a:lumOff val="80000"/>
                  </a:schemeClr>
                </a:solidFill>
                <a:latin typeface="+mj-lt"/>
              </a:defRPr>
            </a:lvl1pPr>
          </a:lstStyle>
          <a:p>
            <a:pPr lvl="0"/>
            <a:r>
              <a:rPr lang="en-US"/>
              <a:t>Click to add name</a:t>
            </a:r>
          </a:p>
        </p:txBody>
      </p:sp>
      <p:sp>
        <p:nvSpPr>
          <p:cNvPr id="12" name="Text Placeholder 14">
            <a:extLst>
              <a:ext uri="{FF2B5EF4-FFF2-40B4-BE49-F238E27FC236}">
                <a16:creationId xmlns:a16="http://schemas.microsoft.com/office/drawing/2014/main" id="{035518AB-0629-41B1-8670-DAE8C31C9998}"/>
              </a:ext>
            </a:extLst>
          </p:cNvPr>
          <p:cNvSpPr>
            <a:spLocks noGrp="1"/>
          </p:cNvSpPr>
          <p:nvPr>
            <p:ph type="body" sz="quarter" idx="21" hasCustomPrompt="1"/>
          </p:nvPr>
        </p:nvSpPr>
        <p:spPr>
          <a:xfrm>
            <a:off x="4181179" y="4420460"/>
            <a:ext cx="1183179" cy="492025"/>
          </a:xfrm>
          <a:prstGeom prst="rect">
            <a:avLst/>
          </a:prstGeom>
        </p:spPr>
        <p:txBody>
          <a:bodyPr anchor="ctr"/>
          <a:lstStyle>
            <a:lvl1pPr marL="0" indent="0" algn="ctr">
              <a:lnSpc>
                <a:spcPct val="100000"/>
              </a:lnSpc>
              <a:buNone/>
              <a:defRPr sz="1200" cap="all" spc="200" baseline="0">
                <a:solidFill>
                  <a:schemeClr val="accent1">
                    <a:lumMod val="20000"/>
                    <a:lumOff val="80000"/>
                  </a:schemeClr>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D84B55A2-EE63-46F3-80EA-C4F512388C1B}"/>
              </a:ext>
            </a:extLst>
          </p:cNvPr>
          <p:cNvSpPr>
            <a:spLocks noGrp="1"/>
          </p:cNvSpPr>
          <p:nvPr>
            <p:ph type="body" sz="quarter" idx="22" hasCustomPrompt="1"/>
          </p:nvPr>
        </p:nvSpPr>
        <p:spPr>
          <a:xfrm>
            <a:off x="2643702" y="4552190"/>
            <a:ext cx="1183179" cy="492025"/>
          </a:xfrm>
          <a:prstGeom prst="rect">
            <a:avLst/>
          </a:prstGeom>
        </p:spPr>
        <p:txBody>
          <a:bodyPr anchor="ctr"/>
          <a:lstStyle>
            <a:lvl1pPr marL="0" indent="0" algn="ctr">
              <a:lnSpc>
                <a:spcPct val="100000"/>
              </a:lnSpc>
              <a:buNone/>
              <a:defRPr sz="1200" cap="all" spc="200" baseline="0">
                <a:solidFill>
                  <a:schemeClr val="accent6">
                    <a:lumMod val="40000"/>
                    <a:lumOff val="60000"/>
                  </a:schemeClr>
                </a:solidFill>
                <a:latin typeface="+mj-lt"/>
              </a:defRPr>
            </a:lvl1pPr>
          </a:lstStyle>
          <a:p>
            <a:pPr lvl="0"/>
            <a:r>
              <a:rPr lang="en-US"/>
              <a:t>Click to add name</a:t>
            </a:r>
          </a:p>
        </p:txBody>
      </p:sp>
      <p:sp>
        <p:nvSpPr>
          <p:cNvPr id="14" name="Text Placeholder 14">
            <a:extLst>
              <a:ext uri="{FF2B5EF4-FFF2-40B4-BE49-F238E27FC236}">
                <a16:creationId xmlns:a16="http://schemas.microsoft.com/office/drawing/2014/main" id="{EDED8D5C-7B18-4E79-B6B4-E59FAC3A83D5}"/>
              </a:ext>
            </a:extLst>
          </p:cNvPr>
          <p:cNvSpPr>
            <a:spLocks noGrp="1"/>
          </p:cNvSpPr>
          <p:nvPr>
            <p:ph type="body" sz="quarter" idx="23" hasCustomPrompt="1"/>
          </p:nvPr>
        </p:nvSpPr>
        <p:spPr>
          <a:xfrm>
            <a:off x="6400052" y="4120885"/>
            <a:ext cx="1183179" cy="492025"/>
          </a:xfrm>
          <a:prstGeom prst="rect">
            <a:avLst/>
          </a:prstGeom>
        </p:spPr>
        <p:txBody>
          <a:bodyPr anchor="ctr"/>
          <a:lstStyle>
            <a:lvl1pPr marL="0" indent="0" algn="ctr">
              <a:lnSpc>
                <a:spcPct val="100000"/>
              </a:lnSpc>
              <a:buNone/>
              <a:defRPr sz="1200" cap="all" spc="200" baseline="0">
                <a:solidFill>
                  <a:schemeClr val="accent1">
                    <a:lumMod val="40000"/>
                    <a:lumOff val="60000"/>
                  </a:schemeClr>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E8B6D903-1EAA-44AD-A3D8-6256873B7A22}"/>
              </a:ext>
            </a:extLst>
          </p:cNvPr>
          <p:cNvSpPr>
            <a:spLocks noGrp="1"/>
          </p:cNvSpPr>
          <p:nvPr>
            <p:ph type="body" sz="quarter" idx="25" hasCustomPrompt="1"/>
          </p:nvPr>
        </p:nvSpPr>
        <p:spPr>
          <a:xfrm>
            <a:off x="2545032" y="3467155"/>
            <a:ext cx="1209143" cy="492025"/>
          </a:xfrm>
          <a:prstGeom prst="rect">
            <a:avLst/>
          </a:prstGeom>
        </p:spPr>
        <p:txBody>
          <a:bodyPr anchor="ctr"/>
          <a:lstStyle>
            <a:lvl1pPr marL="0" indent="0" algn="ctr">
              <a:lnSpc>
                <a:spcPct val="100000"/>
              </a:lnSpc>
              <a:buNone/>
              <a:defRPr sz="1000" cap="all" spc="200" baseline="0">
                <a:solidFill>
                  <a:schemeClr val="accent5"/>
                </a:solidFill>
                <a:latin typeface="+mj-lt"/>
              </a:defRPr>
            </a:lvl1pPr>
          </a:lstStyle>
          <a:p>
            <a:pPr lvl="0"/>
            <a:r>
              <a:rPr lang="en-US"/>
              <a:t>Click to add name</a:t>
            </a:r>
          </a:p>
        </p:txBody>
      </p:sp>
      <p:cxnSp>
        <p:nvCxnSpPr>
          <p:cNvPr id="16" name="Straight Connector 15">
            <a:extLst>
              <a:ext uri="{FF2B5EF4-FFF2-40B4-BE49-F238E27FC236}">
                <a16:creationId xmlns:a16="http://schemas.microsoft.com/office/drawing/2014/main" id="{8914974F-EEEB-4FDB-B605-14B6199844BA}"/>
              </a:ext>
            </a:extLst>
          </p:cNvPr>
          <p:cNvCxnSpPr>
            <a:cxnSpLocks/>
          </p:cNvCxnSpPr>
          <p:nvPr userDrawn="1"/>
        </p:nvCxnSpPr>
        <p:spPr>
          <a:xfrm>
            <a:off x="3758002" y="3713168"/>
            <a:ext cx="4683649"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FCFFB4C-5408-479D-88E2-42F8897706C7}"/>
              </a:ext>
            </a:extLst>
          </p:cNvPr>
          <p:cNvCxnSpPr>
            <a:cxnSpLocks/>
          </p:cNvCxnSpPr>
          <p:nvPr userDrawn="1"/>
        </p:nvCxnSpPr>
        <p:spPr>
          <a:xfrm flipV="1">
            <a:off x="6091322" y="2030298"/>
            <a:ext cx="4678" cy="3376818"/>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Text Placeholder 14">
            <a:extLst>
              <a:ext uri="{FF2B5EF4-FFF2-40B4-BE49-F238E27FC236}">
                <a16:creationId xmlns:a16="http://schemas.microsoft.com/office/drawing/2014/main" id="{9D316786-C25C-4139-9C9E-B55FEA3C4AC0}"/>
              </a:ext>
            </a:extLst>
          </p:cNvPr>
          <p:cNvSpPr>
            <a:spLocks noGrp="1"/>
          </p:cNvSpPr>
          <p:nvPr>
            <p:ph type="body" sz="quarter" idx="26" hasCustomPrompt="1"/>
          </p:nvPr>
        </p:nvSpPr>
        <p:spPr>
          <a:xfrm>
            <a:off x="6754219" y="2067508"/>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DC43FD24-D855-40FC-85C4-87ED3F64AA2C}"/>
              </a:ext>
            </a:extLst>
          </p:cNvPr>
          <p:cNvSpPr>
            <a:spLocks noGrp="1"/>
          </p:cNvSpPr>
          <p:nvPr>
            <p:ph type="body" sz="quarter" idx="24" hasCustomPrompt="1"/>
          </p:nvPr>
        </p:nvSpPr>
        <p:spPr>
          <a:xfrm>
            <a:off x="7860695" y="4820889"/>
            <a:ext cx="1183179" cy="492025"/>
          </a:xfrm>
          <a:prstGeom prst="rect">
            <a:avLst/>
          </a:prstGeom>
        </p:spPr>
        <p:txBody>
          <a:bodyPr anchor="ctr"/>
          <a:lstStyle>
            <a:lvl1pPr marL="0" indent="0" algn="ctr">
              <a:lnSpc>
                <a:spcPct val="100000"/>
              </a:lnSpc>
              <a:buNone/>
              <a:defRPr sz="1200" cap="all" spc="200" baseline="0">
                <a:solidFill>
                  <a:schemeClr val="accent4"/>
                </a:solidFill>
                <a:latin typeface="+mj-lt"/>
              </a:defRPr>
            </a:lvl1pPr>
          </a:lstStyle>
          <a:p>
            <a:pPr lvl="0"/>
            <a:r>
              <a:rPr lang="en-US"/>
              <a:t>Click to add name</a:t>
            </a:r>
          </a:p>
        </p:txBody>
      </p:sp>
      <p:sp>
        <p:nvSpPr>
          <p:cNvPr id="2" name="Title 1">
            <a:extLst>
              <a:ext uri="{FF2B5EF4-FFF2-40B4-BE49-F238E27FC236}">
                <a16:creationId xmlns:a16="http://schemas.microsoft.com/office/drawing/2014/main" id="{2C07A013-A59B-4367-9832-ED55A6D25280}"/>
              </a:ext>
            </a:extLst>
          </p:cNvPr>
          <p:cNvSpPr>
            <a:spLocks noGrp="1"/>
          </p:cNvSpPr>
          <p:nvPr>
            <p:ph type="title" hasCustomPrompt="1"/>
          </p:nvPr>
        </p:nvSpPr>
        <p:spPr>
          <a:xfrm>
            <a:off x="794508" y="715939"/>
            <a:ext cx="4864608" cy="365760"/>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3285885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D1F00DA-5D59-4EDE-BA9C-D312B3FBBAF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94C3578F-2A0F-4E30-AF4A-8F796929EE04}"/>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01F6CA51-E5DC-4FC3-92F6-D5EC783C0A8A}"/>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A10E530-F1C5-4166-A95F-3F8D022CCD74}"/>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Text Placeholder 14">
            <a:extLst>
              <a:ext uri="{FF2B5EF4-FFF2-40B4-BE49-F238E27FC236}">
                <a16:creationId xmlns:a16="http://schemas.microsoft.com/office/drawing/2014/main" id="{191453D1-9488-4F30-8223-1CB500BDC2F1}"/>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12" name="Text Placeholder 14">
            <a:extLst>
              <a:ext uri="{FF2B5EF4-FFF2-40B4-BE49-F238E27FC236}">
                <a16:creationId xmlns:a16="http://schemas.microsoft.com/office/drawing/2014/main" id="{4882AD8A-D4BD-4E12-8458-AC021F93B15C}"/>
              </a:ext>
            </a:extLst>
          </p:cNvPr>
          <p:cNvSpPr>
            <a:spLocks noGrp="1"/>
          </p:cNvSpPr>
          <p:nvPr>
            <p:ph type="body" sz="quarter" idx="26" hasCustomPrompt="1"/>
          </p:nvPr>
        </p:nvSpPr>
        <p:spPr>
          <a:xfrm>
            <a:off x="1973698"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3" name="Text Placeholder 14">
            <a:extLst>
              <a:ext uri="{FF2B5EF4-FFF2-40B4-BE49-F238E27FC236}">
                <a16:creationId xmlns:a16="http://schemas.microsoft.com/office/drawing/2014/main" id="{3DF3AAFC-DA9A-4A72-BBF9-5A097BC5950E}"/>
              </a:ext>
            </a:extLst>
          </p:cNvPr>
          <p:cNvSpPr>
            <a:spLocks noGrp="1"/>
          </p:cNvSpPr>
          <p:nvPr>
            <p:ph type="body" sz="quarter" idx="27" hasCustomPrompt="1"/>
          </p:nvPr>
        </p:nvSpPr>
        <p:spPr>
          <a:xfrm>
            <a:off x="5202976"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4" name="Text Placeholder 14">
            <a:extLst>
              <a:ext uri="{FF2B5EF4-FFF2-40B4-BE49-F238E27FC236}">
                <a16:creationId xmlns:a16="http://schemas.microsoft.com/office/drawing/2014/main" id="{2FF48EEE-6AEC-4E37-AD5C-EEB74BA0CEDB}"/>
              </a:ext>
            </a:extLst>
          </p:cNvPr>
          <p:cNvSpPr>
            <a:spLocks noGrp="1"/>
          </p:cNvSpPr>
          <p:nvPr>
            <p:ph type="body" sz="quarter" idx="28" hasCustomPrompt="1"/>
          </p:nvPr>
        </p:nvSpPr>
        <p:spPr>
          <a:xfrm>
            <a:off x="8346652" y="3031460"/>
            <a:ext cx="1975104" cy="868680"/>
          </a:xfrm>
          <a:prstGeom prst="rect">
            <a:avLst/>
          </a:prstGeom>
          <a:ln w="25400">
            <a:solidFill>
              <a:schemeClr val="accent6"/>
            </a:solidFill>
          </a:ln>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5" name="Text Placeholder 14">
            <a:extLst>
              <a:ext uri="{FF2B5EF4-FFF2-40B4-BE49-F238E27FC236}">
                <a16:creationId xmlns:a16="http://schemas.microsoft.com/office/drawing/2014/main" id="{32066EA2-51F1-4F13-8E1B-89600E879074}"/>
              </a:ext>
            </a:extLst>
          </p:cNvPr>
          <p:cNvSpPr>
            <a:spLocks noGrp="1"/>
          </p:cNvSpPr>
          <p:nvPr>
            <p:ph type="body" sz="quarter" idx="13" hasCustomPrompt="1"/>
          </p:nvPr>
        </p:nvSpPr>
        <p:spPr>
          <a:xfrm>
            <a:off x="1591695"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F14EBD1B-595C-4A54-92C8-3C5427E15C45}"/>
              </a:ext>
            </a:extLst>
          </p:cNvPr>
          <p:cNvSpPr>
            <a:spLocks noGrp="1"/>
          </p:cNvSpPr>
          <p:nvPr>
            <p:ph type="body" sz="quarter" idx="29" hasCustomPrompt="1"/>
          </p:nvPr>
        </p:nvSpPr>
        <p:spPr>
          <a:xfrm>
            <a:off x="4820973" y="4042387"/>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B64F77B9-03A9-4E3E-B656-D3C0FBE25AB5}"/>
              </a:ext>
            </a:extLst>
          </p:cNvPr>
          <p:cNvSpPr>
            <a:spLocks noGrp="1"/>
          </p:cNvSpPr>
          <p:nvPr>
            <p:ph type="body" sz="quarter" idx="30" hasCustomPrompt="1"/>
          </p:nvPr>
        </p:nvSpPr>
        <p:spPr>
          <a:xfrm>
            <a:off x="7964649" y="4042386"/>
            <a:ext cx="2743200"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a:t>Click to add text</a:t>
            </a:r>
          </a:p>
        </p:txBody>
      </p:sp>
      <p:sp>
        <p:nvSpPr>
          <p:cNvPr id="2" name="Title 1">
            <a:extLst>
              <a:ext uri="{FF2B5EF4-FFF2-40B4-BE49-F238E27FC236}">
                <a16:creationId xmlns:a16="http://schemas.microsoft.com/office/drawing/2014/main" id="{DFFECFB3-5650-476F-BB54-8A2A45F8AE7F}"/>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2521985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3D91600-3E99-42F4-85C2-60F442CD5E7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22" name="Content Placeholder 8">
            <a:extLst>
              <a:ext uri="{FF2B5EF4-FFF2-40B4-BE49-F238E27FC236}">
                <a16:creationId xmlns:a16="http://schemas.microsoft.com/office/drawing/2014/main" id="{30B4BBA3-2E4B-4AF2-8A2B-92DD019631E8}"/>
              </a:ext>
            </a:extLst>
          </p:cNvPr>
          <p:cNvSpPr>
            <a:spLocks noGrp="1"/>
          </p:cNvSpPr>
          <p:nvPr>
            <p:ph sz="quarter" idx="39"/>
          </p:nvPr>
        </p:nvSpPr>
        <p:spPr>
          <a:xfrm>
            <a:off x="6266428"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14">
            <a:extLst>
              <a:ext uri="{FF2B5EF4-FFF2-40B4-BE49-F238E27FC236}">
                <a16:creationId xmlns:a16="http://schemas.microsoft.com/office/drawing/2014/main" id="{44460CAC-F6F8-43F8-93F5-188B790DEE63}"/>
              </a:ext>
            </a:extLst>
          </p:cNvPr>
          <p:cNvSpPr>
            <a:spLocks noGrp="1"/>
          </p:cNvSpPr>
          <p:nvPr>
            <p:ph type="body" sz="quarter" idx="19" hasCustomPrompt="1"/>
          </p:nvPr>
        </p:nvSpPr>
        <p:spPr>
          <a:xfrm>
            <a:off x="2452699" y="1592681"/>
            <a:ext cx="7306060" cy="393427"/>
          </a:xfrm>
          <a:prstGeom prst="rect">
            <a:avLst/>
          </a:prstGeom>
        </p:spPr>
        <p:txBody>
          <a:bodyPr>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a:r>
              <a:rPr lang="en-US"/>
              <a:t>Add subtitle</a:t>
            </a:r>
          </a:p>
        </p:txBody>
      </p:sp>
      <p:sp>
        <p:nvSpPr>
          <p:cNvPr id="3" name="Date Placeholder 2">
            <a:extLst>
              <a:ext uri="{FF2B5EF4-FFF2-40B4-BE49-F238E27FC236}">
                <a16:creationId xmlns:a16="http://schemas.microsoft.com/office/drawing/2014/main" id="{6968D310-58F4-4A10-A286-9B42AECFDD18}"/>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6C868E10-EEA7-4017-B7CA-17B5EB23C4EC}"/>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C2B014CA-8BED-467C-AC80-6DC5B3DDC405}"/>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78" name="Text Placeholder 14">
            <a:extLst>
              <a:ext uri="{FF2B5EF4-FFF2-40B4-BE49-F238E27FC236}">
                <a16:creationId xmlns:a16="http://schemas.microsoft.com/office/drawing/2014/main" id="{2C4E099A-EEE4-40B4-B9B5-32A5A981F951}"/>
              </a:ext>
            </a:extLst>
          </p:cNvPr>
          <p:cNvSpPr>
            <a:spLocks noGrp="1"/>
          </p:cNvSpPr>
          <p:nvPr>
            <p:ph type="body" sz="quarter" idx="36" hasCustomPrompt="1"/>
          </p:nvPr>
        </p:nvSpPr>
        <p:spPr>
          <a:xfrm>
            <a:off x="905410" y="2333977"/>
            <a:ext cx="5007023"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79" name="Text Placeholder 14">
            <a:extLst>
              <a:ext uri="{FF2B5EF4-FFF2-40B4-BE49-F238E27FC236}">
                <a16:creationId xmlns:a16="http://schemas.microsoft.com/office/drawing/2014/main" id="{51338F1A-6EF2-4AA5-9EE8-628C9D57C270}"/>
              </a:ext>
            </a:extLst>
          </p:cNvPr>
          <p:cNvSpPr>
            <a:spLocks noGrp="1"/>
          </p:cNvSpPr>
          <p:nvPr>
            <p:ph type="body" sz="quarter" idx="37" hasCustomPrompt="1"/>
          </p:nvPr>
        </p:nvSpPr>
        <p:spPr>
          <a:xfrm>
            <a:off x="6279569" y="2339781"/>
            <a:ext cx="4993148" cy="448769"/>
          </a:xfrm>
          <a:prstGeom prst="rect">
            <a:avLst/>
          </a:prstGeom>
        </p:spPr>
        <p:txBody>
          <a:bodyPr/>
          <a:lstStyle>
            <a:lvl1pPr marL="0" indent="0" algn="ctr">
              <a:buNone/>
              <a:defRPr sz="1600" cap="all" spc="200" baseline="0">
                <a:solidFill>
                  <a:schemeClr val="accent6"/>
                </a:solidFill>
                <a:latin typeface="+mj-lt"/>
                <a:cs typeface="Posterama" panose="020B0504020200020000" pitchFamily="34" charset="0"/>
              </a:defRPr>
            </a:lvl1pPr>
          </a:lstStyle>
          <a:p>
            <a:pPr lvl="0"/>
            <a:r>
              <a:rPr lang="en-US"/>
              <a:t>Click to add title</a:t>
            </a:r>
          </a:p>
        </p:txBody>
      </p:sp>
      <p:sp>
        <p:nvSpPr>
          <p:cNvPr id="19" name="Title 1">
            <a:extLst>
              <a:ext uri="{FF2B5EF4-FFF2-40B4-BE49-F238E27FC236}">
                <a16:creationId xmlns:a16="http://schemas.microsoft.com/office/drawing/2014/main" id="{DF744EAD-73E9-49F3-9CA4-9A344EB625D9}"/>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
        <p:nvSpPr>
          <p:cNvPr id="9" name="Content Placeholder 8">
            <a:extLst>
              <a:ext uri="{FF2B5EF4-FFF2-40B4-BE49-F238E27FC236}">
                <a16:creationId xmlns:a16="http://schemas.microsoft.com/office/drawing/2014/main" id="{ACB4710E-545B-4940-B69A-359188335AD3}"/>
              </a:ext>
            </a:extLst>
          </p:cNvPr>
          <p:cNvSpPr>
            <a:spLocks noGrp="1"/>
          </p:cNvSpPr>
          <p:nvPr>
            <p:ph sz="quarter" idx="38"/>
          </p:nvPr>
        </p:nvSpPr>
        <p:spPr>
          <a:xfrm>
            <a:off x="919283" y="2782888"/>
            <a:ext cx="4992567" cy="343693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502702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9533791-52F7-40F6-B230-7BF6C505CCD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DE68A0C5-BEED-4BC5-ACD5-3F28EDE19EE3}"/>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B35EA781-4C22-4390-A03C-CA5DCCB7A2B1}"/>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6FE694A4-07AC-48C4-A560-162C1F4ECD49}"/>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6" name="Text Placeholder 14">
            <a:extLst>
              <a:ext uri="{FF2B5EF4-FFF2-40B4-BE49-F238E27FC236}">
                <a16:creationId xmlns:a16="http://schemas.microsoft.com/office/drawing/2014/main" id="{2A6B27A0-0449-46AE-A770-EBB281A1A953}"/>
              </a:ext>
            </a:extLst>
          </p:cNvPr>
          <p:cNvSpPr>
            <a:spLocks noGrp="1"/>
          </p:cNvSpPr>
          <p:nvPr>
            <p:ph type="body" sz="quarter" idx="17" hasCustomPrompt="1"/>
          </p:nvPr>
        </p:nvSpPr>
        <p:spPr>
          <a:xfrm>
            <a:off x="171234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1E70DE9B-2CDE-44B6-9307-FC12D873CA40}"/>
              </a:ext>
            </a:extLst>
          </p:cNvPr>
          <p:cNvSpPr>
            <a:spLocks noGrp="1"/>
          </p:cNvSpPr>
          <p:nvPr>
            <p:ph type="body" sz="quarter" idx="18" hasCustomPrompt="1"/>
          </p:nvPr>
        </p:nvSpPr>
        <p:spPr>
          <a:xfrm>
            <a:off x="250176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23B5183-98F9-43BF-BE37-2AE0A049EA8B}"/>
              </a:ext>
            </a:extLst>
          </p:cNvPr>
          <p:cNvSpPr>
            <a:spLocks noGrp="1"/>
          </p:cNvSpPr>
          <p:nvPr>
            <p:ph type="body" sz="quarter" idx="19" hasCustomPrompt="1"/>
          </p:nvPr>
        </p:nvSpPr>
        <p:spPr>
          <a:xfrm>
            <a:off x="329117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49DAB7F1-F6E7-4F92-B252-D9B81196A3A9}"/>
              </a:ext>
            </a:extLst>
          </p:cNvPr>
          <p:cNvSpPr>
            <a:spLocks noGrp="1"/>
          </p:cNvSpPr>
          <p:nvPr>
            <p:ph type="body" sz="quarter" idx="20" hasCustomPrompt="1"/>
          </p:nvPr>
        </p:nvSpPr>
        <p:spPr>
          <a:xfrm>
            <a:off x="408059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4037F0E4-C57B-4033-B973-C69A03D97024}"/>
              </a:ext>
            </a:extLst>
          </p:cNvPr>
          <p:cNvSpPr>
            <a:spLocks noGrp="1"/>
          </p:cNvSpPr>
          <p:nvPr>
            <p:ph type="body" sz="quarter" idx="21" hasCustomPrompt="1"/>
          </p:nvPr>
        </p:nvSpPr>
        <p:spPr>
          <a:xfrm>
            <a:off x="4810807" y="3170170"/>
            <a:ext cx="61531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85DAD742-736F-42D3-99FC-6046CF57A7A3}"/>
              </a:ext>
            </a:extLst>
          </p:cNvPr>
          <p:cNvSpPr>
            <a:spLocks noGrp="1"/>
          </p:cNvSpPr>
          <p:nvPr>
            <p:ph type="body" sz="quarter" idx="22" hasCustomPrompt="1"/>
          </p:nvPr>
        </p:nvSpPr>
        <p:spPr>
          <a:xfrm>
            <a:off x="565942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53EC6732-F61D-431C-88C9-BAA5039B6BB6}"/>
              </a:ext>
            </a:extLst>
          </p:cNvPr>
          <p:cNvSpPr>
            <a:spLocks noGrp="1"/>
          </p:cNvSpPr>
          <p:nvPr>
            <p:ph type="body" sz="quarter" idx="23" hasCustomPrompt="1"/>
          </p:nvPr>
        </p:nvSpPr>
        <p:spPr>
          <a:xfrm>
            <a:off x="644883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B8218F9A-C149-4D30-8437-B9D8C0DAF1D1}"/>
              </a:ext>
            </a:extLst>
          </p:cNvPr>
          <p:cNvSpPr>
            <a:spLocks noGrp="1"/>
          </p:cNvSpPr>
          <p:nvPr>
            <p:ph type="body" sz="quarter" idx="24" hasCustomPrompt="1"/>
          </p:nvPr>
        </p:nvSpPr>
        <p:spPr>
          <a:xfrm>
            <a:off x="723825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BCA166BB-F293-4289-B0EB-57580EC9608B}"/>
              </a:ext>
            </a:extLst>
          </p:cNvPr>
          <p:cNvSpPr>
            <a:spLocks noGrp="1"/>
          </p:cNvSpPr>
          <p:nvPr>
            <p:ph type="body" sz="quarter" idx="25" hasCustomPrompt="1"/>
          </p:nvPr>
        </p:nvSpPr>
        <p:spPr>
          <a:xfrm>
            <a:off x="802766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77397369-CCB5-450E-8FD1-46B3B54F6B89}"/>
              </a:ext>
            </a:extLst>
          </p:cNvPr>
          <p:cNvSpPr>
            <a:spLocks noGrp="1"/>
          </p:cNvSpPr>
          <p:nvPr>
            <p:ph type="body" sz="quarter" idx="26" hasCustomPrompt="1"/>
          </p:nvPr>
        </p:nvSpPr>
        <p:spPr>
          <a:xfrm>
            <a:off x="8817081"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8252082-BCF2-4955-B695-35F48EF76FD9}"/>
              </a:ext>
            </a:extLst>
          </p:cNvPr>
          <p:cNvSpPr>
            <a:spLocks noGrp="1"/>
          </p:cNvSpPr>
          <p:nvPr>
            <p:ph type="body" sz="quarter" idx="27" hasCustomPrompt="1"/>
          </p:nvPr>
        </p:nvSpPr>
        <p:spPr>
          <a:xfrm>
            <a:off x="9606496"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AF998D11-3FAA-4712-8C34-404C1BDCECBD}"/>
              </a:ext>
            </a:extLst>
          </p:cNvPr>
          <p:cNvSpPr>
            <a:spLocks noGrp="1"/>
          </p:cNvSpPr>
          <p:nvPr>
            <p:ph type="body" sz="quarter" idx="28" hasCustomPrompt="1"/>
          </p:nvPr>
        </p:nvSpPr>
        <p:spPr>
          <a:xfrm>
            <a:off x="10395907" y="3170170"/>
            <a:ext cx="495300" cy="652276"/>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2AA33C54-3898-452E-979F-F1B5853E737C}"/>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0569AA0A-65D1-4456-9A14-327E6CE6DF6A}"/>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028EB91C-9303-4EB3-886A-E5DA884A80FD}"/>
              </a:ext>
            </a:extLst>
          </p:cNvPr>
          <p:cNvSpPr>
            <a:spLocks noGrp="1"/>
          </p:cNvSpPr>
          <p:nvPr>
            <p:ph type="body" sz="quarter" idx="31" hasCustomPrompt="1"/>
          </p:nvPr>
        </p:nvSpPr>
        <p:spPr>
          <a:xfrm>
            <a:off x="329117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4A47908B-3F69-4786-9C40-C12392133F05}"/>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378EEBEC-FDBD-4D14-ADCA-4C72B269E993}"/>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044989A5-8040-43C0-BE05-6A79C3BE6378}"/>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52581A3A-F479-4780-81BE-CCBCF398141A}"/>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3D361DBA-153A-4846-BDA4-CC63FF94744D}"/>
              </a:ext>
            </a:extLst>
          </p:cNvPr>
          <p:cNvSpPr>
            <a:spLocks noGrp="1"/>
          </p:cNvSpPr>
          <p:nvPr>
            <p:ph type="body" sz="quarter" idx="36" hasCustomPrompt="1"/>
          </p:nvPr>
        </p:nvSpPr>
        <p:spPr>
          <a:xfrm>
            <a:off x="723825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78FB324E-EE00-4CC5-9F81-5EF71F305031}"/>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8AA454F-F92D-4844-92A6-A3FEDD88B302}"/>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651BCA7B-5BF4-4A0F-95C1-2014315E80B1}"/>
              </a:ext>
            </a:extLst>
          </p:cNvPr>
          <p:cNvSpPr>
            <a:spLocks noGrp="1"/>
          </p:cNvSpPr>
          <p:nvPr>
            <p:ph type="body" sz="quarter" idx="39" hasCustomPrompt="1"/>
          </p:nvPr>
        </p:nvSpPr>
        <p:spPr>
          <a:xfrm>
            <a:off x="9606496"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7E3F41F1-0E06-45ED-894F-7F38510C2728}"/>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bg1"/>
                </a:solidFill>
                <a:latin typeface="+mn-lt"/>
              </a:defRPr>
            </a:lvl1pPr>
          </a:lstStyle>
          <a:p>
            <a:pPr lvl="0"/>
            <a:r>
              <a:rPr lang="en-US"/>
              <a:t>Click to add text</a:t>
            </a:r>
          </a:p>
        </p:txBody>
      </p:sp>
      <p:sp>
        <p:nvSpPr>
          <p:cNvPr id="52" name="Text Placeholder 14">
            <a:extLst>
              <a:ext uri="{FF2B5EF4-FFF2-40B4-BE49-F238E27FC236}">
                <a16:creationId xmlns:a16="http://schemas.microsoft.com/office/drawing/2014/main" id="{C02572F8-1812-49D5-B24A-088659DE9FC7}"/>
              </a:ext>
            </a:extLst>
          </p:cNvPr>
          <p:cNvSpPr>
            <a:spLocks noGrp="1"/>
          </p:cNvSpPr>
          <p:nvPr>
            <p:ph type="body" sz="quarter" idx="41" hasCustomPrompt="1"/>
          </p:nvPr>
        </p:nvSpPr>
        <p:spPr>
          <a:xfrm>
            <a:off x="653772" y="2763180"/>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453EA1A1-A67D-4132-9EA0-584E8FA796C3}"/>
              </a:ext>
            </a:extLst>
          </p:cNvPr>
          <p:cNvSpPr>
            <a:spLocks noGrp="1"/>
          </p:cNvSpPr>
          <p:nvPr>
            <p:ph type="body" sz="quarter" idx="42" hasCustomPrompt="1"/>
          </p:nvPr>
        </p:nvSpPr>
        <p:spPr>
          <a:xfrm>
            <a:off x="653772" y="4449967"/>
            <a:ext cx="1021001" cy="501726"/>
          </a:xfrm>
          <a:prstGeom prst="rect">
            <a:avLst/>
          </a:prstGeom>
        </p:spPr>
        <p:txBody>
          <a:bodyPr anchor="ctr">
            <a:noAutofit/>
          </a:bodyPr>
          <a:lstStyle>
            <a:lvl1pPr marL="0" indent="0" algn="ctr">
              <a:buNone/>
              <a:defRPr sz="1600" cap="all" spc="100" baseline="0">
                <a:solidFill>
                  <a:schemeClr val="bg1"/>
                </a:solidFill>
                <a:latin typeface="+mj-lt"/>
              </a:defRPr>
            </a:lvl1pPr>
          </a:lstStyle>
          <a:p>
            <a:pPr lvl="0"/>
            <a:r>
              <a:rPr lang="en-US"/>
              <a:t>Add year</a:t>
            </a:r>
          </a:p>
        </p:txBody>
      </p:sp>
      <p:sp>
        <p:nvSpPr>
          <p:cNvPr id="54" name="Text Placeholder 14">
            <a:extLst>
              <a:ext uri="{FF2B5EF4-FFF2-40B4-BE49-F238E27FC236}">
                <a16:creationId xmlns:a16="http://schemas.microsoft.com/office/drawing/2014/main" id="{658BFCC4-C261-4874-8195-FDA3C5001E05}"/>
              </a:ext>
            </a:extLst>
          </p:cNvPr>
          <p:cNvSpPr>
            <a:spLocks noGrp="1"/>
          </p:cNvSpPr>
          <p:nvPr>
            <p:ph type="body" sz="quarter" idx="43" hasCustomPrompt="1"/>
          </p:nvPr>
        </p:nvSpPr>
        <p:spPr>
          <a:xfrm>
            <a:off x="202936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158708C7-ABA0-43E5-BB89-A1B7B2C45233}"/>
              </a:ext>
            </a:extLst>
          </p:cNvPr>
          <p:cNvSpPr>
            <a:spLocks noGrp="1"/>
          </p:cNvSpPr>
          <p:nvPr>
            <p:ph type="body" sz="quarter" idx="44" hasCustomPrompt="1"/>
          </p:nvPr>
        </p:nvSpPr>
        <p:spPr>
          <a:xfrm>
            <a:off x="4397612"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2AE59213-95B1-4597-AD8C-D55D96D561EA}"/>
              </a:ext>
            </a:extLst>
          </p:cNvPr>
          <p:cNvSpPr>
            <a:spLocks noGrp="1"/>
          </p:cNvSpPr>
          <p:nvPr>
            <p:ph type="body" sz="quarter" idx="45" hasCustomPrompt="1"/>
          </p:nvPr>
        </p:nvSpPr>
        <p:spPr>
          <a:xfrm>
            <a:off x="8344687" y="2071320"/>
            <a:ext cx="1440088" cy="598827"/>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B9A460E-592F-41EA-9F9C-8953AFAC2236}"/>
              </a:ext>
            </a:extLst>
          </p:cNvPr>
          <p:cNvSpPr>
            <a:spLocks noGrp="1"/>
          </p:cNvSpPr>
          <p:nvPr>
            <p:ph type="body" sz="quarter" idx="46" hasCustomPrompt="1"/>
          </p:nvPr>
        </p:nvSpPr>
        <p:spPr>
          <a:xfrm>
            <a:off x="202936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3065B3A8-F99B-47E6-B517-D93AC0FC4501}"/>
              </a:ext>
            </a:extLst>
          </p:cNvPr>
          <p:cNvSpPr>
            <a:spLocks noGrp="1"/>
          </p:cNvSpPr>
          <p:nvPr>
            <p:ph type="body" sz="quarter" idx="47" hasCustomPrompt="1"/>
          </p:nvPr>
        </p:nvSpPr>
        <p:spPr>
          <a:xfrm>
            <a:off x="5976442" y="3862599"/>
            <a:ext cx="1440088" cy="549318"/>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9" name="Text Placeholder 14">
            <a:extLst>
              <a:ext uri="{FF2B5EF4-FFF2-40B4-BE49-F238E27FC236}">
                <a16:creationId xmlns:a16="http://schemas.microsoft.com/office/drawing/2014/main" id="{B2187073-BC0A-4137-A204-D35C44CD7F87}"/>
              </a:ext>
            </a:extLst>
          </p:cNvPr>
          <p:cNvSpPr>
            <a:spLocks noGrp="1"/>
          </p:cNvSpPr>
          <p:nvPr>
            <p:ph type="body" sz="quarter" idx="48" hasCustomPrompt="1"/>
          </p:nvPr>
        </p:nvSpPr>
        <p:spPr>
          <a:xfrm>
            <a:off x="9923517" y="3862599"/>
            <a:ext cx="1440088" cy="549318"/>
          </a:xfrm>
          <a:prstGeom prst="rect">
            <a:avLst/>
          </a:prstGeom>
        </p:spPr>
        <p:txBody>
          <a:bodyPr anchor="b"/>
          <a:lstStyle>
            <a:lvl1pPr marL="0" indent="0" algn="ctr">
              <a:lnSpc>
                <a:spcPct val="100000"/>
              </a:lnSpc>
              <a:spcBef>
                <a:spcPts val="0"/>
              </a:spcBef>
              <a:buNone/>
              <a:defRPr sz="1400" cap="none" spc="100" baseline="0">
                <a:solidFill>
                  <a:schemeClr val="bg1"/>
                </a:solidFill>
                <a:latin typeface="+mn-lt"/>
              </a:defRPr>
            </a:lvl1pPr>
          </a:lstStyle>
          <a:p>
            <a:pPr lvl="0"/>
            <a:r>
              <a:rPr lang="en-US"/>
              <a:t>Click to add text</a:t>
            </a:r>
          </a:p>
        </p:txBody>
      </p:sp>
      <p:sp>
        <p:nvSpPr>
          <p:cNvPr id="40" name="Title 1">
            <a:extLst>
              <a:ext uri="{FF2B5EF4-FFF2-40B4-BE49-F238E27FC236}">
                <a16:creationId xmlns:a16="http://schemas.microsoft.com/office/drawing/2014/main" id="{35F35AF6-FBA2-4CA2-8A1F-2C977E6C9754}"/>
              </a:ext>
            </a:extLst>
          </p:cNvPr>
          <p:cNvSpPr>
            <a:spLocks noGrp="1"/>
          </p:cNvSpPr>
          <p:nvPr>
            <p:ph type="title" hasCustomPrompt="1"/>
          </p:nvPr>
        </p:nvSpPr>
        <p:spPr>
          <a:xfrm>
            <a:off x="2451534" y="989042"/>
            <a:ext cx="7287768" cy="630936"/>
          </a:xfrm>
        </p:spPr>
        <p:txBody>
          <a:bodyPr anchor="t">
            <a:noAutofit/>
          </a:bodyPr>
          <a:lstStyle>
            <a:lvl1pPr algn="ctr">
              <a:lnSpc>
                <a:spcPct val="125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1558216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C89BE0-E34D-48FA-8ED2-CA69BFBC4FB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13" name="Picture Placeholder 7">
            <a:extLst>
              <a:ext uri="{FF2B5EF4-FFF2-40B4-BE49-F238E27FC236}">
                <a16:creationId xmlns:a16="http://schemas.microsoft.com/office/drawing/2014/main" id="{AB20A778-FBFD-4ED2-8E9B-6645F59A4D16}"/>
              </a:ext>
            </a:extLst>
          </p:cNvPr>
          <p:cNvSpPr>
            <a:spLocks noGrp="1"/>
          </p:cNvSpPr>
          <p:nvPr>
            <p:ph type="pic" sz="quarter" idx="14" hasCustomPrompt="1"/>
          </p:nvPr>
        </p:nvSpPr>
        <p:spPr>
          <a:xfrm>
            <a:off x="7179732" y="0"/>
            <a:ext cx="5012268" cy="6867376"/>
          </a:xfrm>
        </p:spPr>
        <p:txBody>
          <a:bodyPr/>
          <a:lstStyle>
            <a:lvl1pPr marL="0" indent="0" algn="ctr">
              <a:buNone/>
              <a:defRPr>
                <a:solidFill>
                  <a:schemeClr val="bg1"/>
                </a:solidFill>
              </a:defRPr>
            </a:lvl1pPr>
          </a:lstStyle>
          <a:p>
            <a:r>
              <a:rPr lang="en-US" dirty="0"/>
              <a:t>Click to add photo</a:t>
            </a:r>
          </a:p>
        </p:txBody>
      </p:sp>
      <p:sp>
        <p:nvSpPr>
          <p:cNvPr id="8" name="Picture Placeholder 7">
            <a:extLst>
              <a:ext uri="{FF2B5EF4-FFF2-40B4-BE49-F238E27FC236}">
                <a16:creationId xmlns:a16="http://schemas.microsoft.com/office/drawing/2014/main" id="{3B12CF59-4802-4969-8645-8E2014DF0AB6}"/>
              </a:ext>
            </a:extLst>
          </p:cNvPr>
          <p:cNvSpPr>
            <a:spLocks noGrp="1"/>
          </p:cNvSpPr>
          <p:nvPr>
            <p:ph type="pic" sz="quarter" idx="13" hasCustomPrompt="1"/>
          </p:nvPr>
        </p:nvSpPr>
        <p:spPr>
          <a:xfrm>
            <a:off x="7179732" y="0"/>
            <a:ext cx="5012267" cy="6867376"/>
          </a:xfrm>
        </p:spPr>
        <p:txBody>
          <a:bodyPr/>
          <a:lstStyle>
            <a:lvl1pPr marL="0" indent="0" algn="ctr">
              <a:buNone/>
              <a:defRPr>
                <a:solidFill>
                  <a:schemeClr val="bg1"/>
                </a:solidFill>
              </a:defRPr>
            </a:lvl1pPr>
          </a:lstStyle>
          <a:p>
            <a:r>
              <a:rPr lang="en-US" dirty="0"/>
              <a:t>Click to add photo</a:t>
            </a:r>
          </a:p>
        </p:txBody>
      </p:sp>
      <p:sp>
        <p:nvSpPr>
          <p:cNvPr id="3" name="Date Placeholder 2">
            <a:extLst>
              <a:ext uri="{FF2B5EF4-FFF2-40B4-BE49-F238E27FC236}">
                <a16:creationId xmlns:a16="http://schemas.microsoft.com/office/drawing/2014/main" id="{523CB959-A5D6-4887-9B77-916F0EA10660}"/>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E8C0AFFF-66EA-44D7-828D-244A190B13B2}"/>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4D589006-A738-42A2-B328-34F70A778A89}"/>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Title 1">
            <a:extLst>
              <a:ext uri="{FF2B5EF4-FFF2-40B4-BE49-F238E27FC236}">
                <a16:creationId xmlns:a16="http://schemas.microsoft.com/office/drawing/2014/main" id="{473E75D8-7274-49D2-8CF2-0E990C29CCA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dirty="0"/>
              <a:t>Click to add title</a:t>
            </a:r>
          </a:p>
        </p:txBody>
      </p:sp>
      <p:sp>
        <p:nvSpPr>
          <p:cNvPr id="6" name="Content Placeholder 5">
            <a:extLst>
              <a:ext uri="{FF2B5EF4-FFF2-40B4-BE49-F238E27FC236}">
                <a16:creationId xmlns:a16="http://schemas.microsoft.com/office/drawing/2014/main" id="{28591683-9C5C-45D2-A241-FC48B66B50DB}"/>
              </a:ext>
            </a:extLst>
          </p:cNvPr>
          <p:cNvSpPr>
            <a:spLocks noGrp="1"/>
          </p:cNvSpPr>
          <p:nvPr>
            <p:ph sz="quarter" idx="15"/>
          </p:nvPr>
        </p:nvSpPr>
        <p:spPr>
          <a:xfrm>
            <a:off x="793750" y="1238250"/>
            <a:ext cx="5422392" cy="459028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4096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39293AB-35CB-4344-A710-9C0BF396AEA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AE5B5434-FC37-4DD2-AA81-6499AA6FB246}"/>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E8DC474A-5DF9-4EA3-A273-CA3941061639}"/>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DF6B1742-3B51-4EFC-8A04-CD872DE4EC37}"/>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9" name="Rectangle 8">
            <a:extLst>
              <a:ext uri="{FF2B5EF4-FFF2-40B4-BE49-F238E27FC236}">
                <a16:creationId xmlns:a16="http://schemas.microsoft.com/office/drawing/2014/main" id="{425C06A4-0C2D-4746-83C3-410A9B469E89}"/>
              </a:ext>
            </a:extLst>
          </p:cNvPr>
          <p:cNvSpPr/>
          <p:nvPr userDrawn="1"/>
        </p:nvSpPr>
        <p:spPr>
          <a:xfrm>
            <a:off x="739302" y="739302"/>
            <a:ext cx="10713396" cy="5379396"/>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9">
            <a:extLst>
              <a:ext uri="{FF2B5EF4-FFF2-40B4-BE49-F238E27FC236}">
                <a16:creationId xmlns:a16="http://schemas.microsoft.com/office/drawing/2014/main" id="{890CF5DC-D21B-4DF3-8248-1F809124AD98}"/>
              </a:ext>
            </a:extLst>
          </p:cNvPr>
          <p:cNvSpPr>
            <a:spLocks noGrp="1"/>
          </p:cNvSpPr>
          <p:nvPr>
            <p:ph type="pic" sz="quarter" idx="15" hasCustomPrompt="1"/>
          </p:nvPr>
        </p:nvSpPr>
        <p:spPr>
          <a:xfrm>
            <a:off x="1803737" y="2804053"/>
            <a:ext cx="1487419" cy="1498417"/>
          </a:xfrm>
          <a:prstGeom prst="rect">
            <a:avLst/>
          </a:prstGeom>
        </p:spPr>
        <p:txBody>
          <a:bodyPr/>
          <a:lstStyle>
            <a:lvl1pPr marL="0" indent="0" algn="ctr">
              <a:buNone/>
              <a:defRPr/>
            </a:lvl1pPr>
          </a:lstStyle>
          <a:p>
            <a:r>
              <a:rPr lang="en-US" dirty="0"/>
              <a:t>Click to add photo</a:t>
            </a:r>
          </a:p>
        </p:txBody>
      </p:sp>
      <p:sp>
        <p:nvSpPr>
          <p:cNvPr id="14" name="Text Placeholder 10">
            <a:extLst>
              <a:ext uri="{FF2B5EF4-FFF2-40B4-BE49-F238E27FC236}">
                <a16:creationId xmlns:a16="http://schemas.microsoft.com/office/drawing/2014/main" id="{BEE26967-C0C7-4310-90FC-F1914D2403E8}"/>
              </a:ext>
            </a:extLst>
          </p:cNvPr>
          <p:cNvSpPr>
            <a:spLocks noGrp="1"/>
          </p:cNvSpPr>
          <p:nvPr>
            <p:ph type="body" sz="quarter" idx="18" hasCustomPrompt="1"/>
          </p:nvPr>
        </p:nvSpPr>
        <p:spPr>
          <a:xfrm>
            <a:off x="1488239"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15" name="Text Placeholder 10">
            <a:extLst>
              <a:ext uri="{FF2B5EF4-FFF2-40B4-BE49-F238E27FC236}">
                <a16:creationId xmlns:a16="http://schemas.microsoft.com/office/drawing/2014/main" id="{3CA187B6-5AE8-4D11-8E79-63677F474D26}"/>
              </a:ext>
            </a:extLst>
          </p:cNvPr>
          <p:cNvSpPr>
            <a:spLocks noGrp="1"/>
          </p:cNvSpPr>
          <p:nvPr>
            <p:ph type="body" sz="quarter" idx="19" hasCustomPrompt="1"/>
          </p:nvPr>
        </p:nvSpPr>
        <p:spPr>
          <a:xfrm>
            <a:off x="1488239"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16" name="Picture Placeholder 9">
            <a:extLst>
              <a:ext uri="{FF2B5EF4-FFF2-40B4-BE49-F238E27FC236}">
                <a16:creationId xmlns:a16="http://schemas.microsoft.com/office/drawing/2014/main" id="{A72BAC04-D935-470E-B6B5-E9CCE70D11F4}"/>
              </a:ext>
            </a:extLst>
          </p:cNvPr>
          <p:cNvSpPr>
            <a:spLocks noGrp="1"/>
          </p:cNvSpPr>
          <p:nvPr>
            <p:ph type="pic" sz="quarter" idx="20" hasCustomPrompt="1"/>
          </p:nvPr>
        </p:nvSpPr>
        <p:spPr>
          <a:xfrm>
            <a:off x="4175961" y="2804053"/>
            <a:ext cx="1487419" cy="1498417"/>
          </a:xfrm>
          <a:prstGeom prst="rect">
            <a:avLst/>
          </a:prstGeom>
        </p:spPr>
        <p:txBody>
          <a:bodyPr/>
          <a:lstStyle>
            <a:lvl1pPr marL="0" indent="0" algn="ctr">
              <a:buNone/>
              <a:defRPr/>
            </a:lvl1pPr>
          </a:lstStyle>
          <a:p>
            <a:r>
              <a:rPr lang="en-US" dirty="0"/>
              <a:t>Click to add photo</a:t>
            </a:r>
          </a:p>
        </p:txBody>
      </p:sp>
      <p:sp>
        <p:nvSpPr>
          <p:cNvPr id="17" name="Picture Placeholder 9">
            <a:extLst>
              <a:ext uri="{FF2B5EF4-FFF2-40B4-BE49-F238E27FC236}">
                <a16:creationId xmlns:a16="http://schemas.microsoft.com/office/drawing/2014/main" id="{456256DC-B113-4559-8D0B-3F8B4A7CAB2B}"/>
              </a:ext>
            </a:extLst>
          </p:cNvPr>
          <p:cNvSpPr>
            <a:spLocks noGrp="1"/>
          </p:cNvSpPr>
          <p:nvPr>
            <p:ph type="pic" sz="quarter" idx="21" hasCustomPrompt="1"/>
          </p:nvPr>
        </p:nvSpPr>
        <p:spPr>
          <a:xfrm>
            <a:off x="6548185" y="2804053"/>
            <a:ext cx="1487419" cy="1498417"/>
          </a:xfrm>
          <a:prstGeom prst="rect">
            <a:avLst/>
          </a:prstGeom>
        </p:spPr>
        <p:txBody>
          <a:bodyPr/>
          <a:lstStyle>
            <a:lvl1pPr marL="0" indent="0" algn="ctr">
              <a:buNone/>
              <a:defRPr/>
            </a:lvl1pPr>
          </a:lstStyle>
          <a:p>
            <a:r>
              <a:rPr lang="en-US" dirty="0"/>
              <a:t>Click to add photo</a:t>
            </a:r>
          </a:p>
        </p:txBody>
      </p:sp>
      <p:sp>
        <p:nvSpPr>
          <p:cNvPr id="18" name="Picture Placeholder 9">
            <a:extLst>
              <a:ext uri="{FF2B5EF4-FFF2-40B4-BE49-F238E27FC236}">
                <a16:creationId xmlns:a16="http://schemas.microsoft.com/office/drawing/2014/main" id="{E60A063A-DD07-4E82-9217-A8AD06D7C94F}"/>
              </a:ext>
            </a:extLst>
          </p:cNvPr>
          <p:cNvSpPr>
            <a:spLocks noGrp="1"/>
          </p:cNvSpPr>
          <p:nvPr>
            <p:ph type="pic" sz="quarter" idx="22" hasCustomPrompt="1"/>
          </p:nvPr>
        </p:nvSpPr>
        <p:spPr>
          <a:xfrm>
            <a:off x="8920409" y="2804053"/>
            <a:ext cx="1487419" cy="1498417"/>
          </a:xfrm>
          <a:prstGeom prst="rect">
            <a:avLst/>
          </a:prstGeom>
        </p:spPr>
        <p:txBody>
          <a:bodyPr/>
          <a:lstStyle>
            <a:lvl1pPr marL="0" indent="0" algn="ctr">
              <a:buNone/>
              <a:defRPr/>
            </a:lvl1pPr>
          </a:lstStyle>
          <a:p>
            <a:r>
              <a:rPr lang="en-US" dirty="0"/>
              <a:t>Click to add photo</a:t>
            </a:r>
          </a:p>
        </p:txBody>
      </p:sp>
      <p:sp>
        <p:nvSpPr>
          <p:cNvPr id="19" name="Text Placeholder 10">
            <a:extLst>
              <a:ext uri="{FF2B5EF4-FFF2-40B4-BE49-F238E27FC236}">
                <a16:creationId xmlns:a16="http://schemas.microsoft.com/office/drawing/2014/main" id="{4194B9ED-C9B7-4850-B875-B179F9A6ADC4}"/>
              </a:ext>
            </a:extLst>
          </p:cNvPr>
          <p:cNvSpPr>
            <a:spLocks noGrp="1"/>
          </p:cNvSpPr>
          <p:nvPr>
            <p:ph type="body" sz="quarter" idx="23" hasCustomPrompt="1"/>
          </p:nvPr>
        </p:nvSpPr>
        <p:spPr>
          <a:xfrm>
            <a:off x="3860463"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DBB00C57-7DE2-436D-8748-527515EE4A6A}"/>
              </a:ext>
            </a:extLst>
          </p:cNvPr>
          <p:cNvSpPr>
            <a:spLocks noGrp="1"/>
          </p:cNvSpPr>
          <p:nvPr>
            <p:ph type="body" sz="quarter" idx="24" hasCustomPrompt="1"/>
          </p:nvPr>
        </p:nvSpPr>
        <p:spPr>
          <a:xfrm>
            <a:off x="3860463"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1" name="Text Placeholder 10">
            <a:extLst>
              <a:ext uri="{FF2B5EF4-FFF2-40B4-BE49-F238E27FC236}">
                <a16:creationId xmlns:a16="http://schemas.microsoft.com/office/drawing/2014/main" id="{D6503F18-AEB2-4183-8F37-6BE4BBD66EE2}"/>
              </a:ext>
            </a:extLst>
          </p:cNvPr>
          <p:cNvSpPr>
            <a:spLocks noGrp="1"/>
          </p:cNvSpPr>
          <p:nvPr>
            <p:ph type="body" sz="quarter" idx="25" hasCustomPrompt="1"/>
          </p:nvPr>
        </p:nvSpPr>
        <p:spPr>
          <a:xfrm>
            <a:off x="6232687" y="4570546"/>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2" name="Text Placeholder 10">
            <a:extLst>
              <a:ext uri="{FF2B5EF4-FFF2-40B4-BE49-F238E27FC236}">
                <a16:creationId xmlns:a16="http://schemas.microsoft.com/office/drawing/2014/main" id="{D01AC31E-901A-4C34-A8AE-71C303E07F53}"/>
              </a:ext>
            </a:extLst>
          </p:cNvPr>
          <p:cNvSpPr>
            <a:spLocks noGrp="1"/>
          </p:cNvSpPr>
          <p:nvPr>
            <p:ph type="body" sz="quarter" idx="26" hasCustomPrompt="1"/>
          </p:nvPr>
        </p:nvSpPr>
        <p:spPr>
          <a:xfrm>
            <a:off x="6232687" y="4886780"/>
            <a:ext cx="2118414"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3" name="Text Placeholder 10">
            <a:extLst>
              <a:ext uri="{FF2B5EF4-FFF2-40B4-BE49-F238E27FC236}">
                <a16:creationId xmlns:a16="http://schemas.microsoft.com/office/drawing/2014/main" id="{F113CB6D-E397-418B-8738-D96E553ADD2F}"/>
              </a:ext>
            </a:extLst>
          </p:cNvPr>
          <p:cNvSpPr>
            <a:spLocks noGrp="1"/>
          </p:cNvSpPr>
          <p:nvPr>
            <p:ph type="body" sz="quarter" idx="27" hasCustomPrompt="1"/>
          </p:nvPr>
        </p:nvSpPr>
        <p:spPr>
          <a:xfrm>
            <a:off x="8604911" y="4570546"/>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24" name="Text Placeholder 10">
            <a:extLst>
              <a:ext uri="{FF2B5EF4-FFF2-40B4-BE49-F238E27FC236}">
                <a16:creationId xmlns:a16="http://schemas.microsoft.com/office/drawing/2014/main" id="{63EA5C1A-BB92-4C5E-BB99-A85B0B0FC499}"/>
              </a:ext>
            </a:extLst>
          </p:cNvPr>
          <p:cNvSpPr>
            <a:spLocks noGrp="1"/>
          </p:cNvSpPr>
          <p:nvPr>
            <p:ph type="body" sz="quarter" idx="28" hasCustomPrompt="1"/>
          </p:nvPr>
        </p:nvSpPr>
        <p:spPr>
          <a:xfrm>
            <a:off x="8604911" y="4886780"/>
            <a:ext cx="2118415" cy="53139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26" name="Rectangle 25">
            <a:extLst>
              <a:ext uri="{FF2B5EF4-FFF2-40B4-BE49-F238E27FC236}">
                <a16:creationId xmlns:a16="http://schemas.microsoft.com/office/drawing/2014/main" id="{90E93D6C-0CD6-42A7-A2D2-C8582F7B353C}"/>
              </a:ext>
            </a:extLst>
          </p:cNvPr>
          <p:cNvSpPr/>
          <p:nvPr userDrawn="1"/>
        </p:nvSpPr>
        <p:spPr>
          <a:xfrm>
            <a:off x="1686323"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B7D0FDBA-5294-4730-92D6-440AA8DE35AE}"/>
              </a:ext>
            </a:extLst>
          </p:cNvPr>
          <p:cNvSpPr/>
          <p:nvPr userDrawn="1"/>
        </p:nvSpPr>
        <p:spPr>
          <a:xfrm>
            <a:off x="4058547"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E8E75564-AD04-4406-979E-AC0A8BE2AEFD}"/>
              </a:ext>
            </a:extLst>
          </p:cNvPr>
          <p:cNvSpPr/>
          <p:nvPr userDrawn="1"/>
        </p:nvSpPr>
        <p:spPr>
          <a:xfrm>
            <a:off x="6430771"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0E7899F8-DBAB-4DCC-857C-94A3CF0FE542}"/>
              </a:ext>
            </a:extLst>
          </p:cNvPr>
          <p:cNvSpPr/>
          <p:nvPr userDrawn="1"/>
        </p:nvSpPr>
        <p:spPr>
          <a:xfrm>
            <a:off x="8802995"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B41C8F6-B68C-4B34-A1EC-848B6301BE02}"/>
              </a:ext>
            </a:extLst>
          </p:cNvPr>
          <p:cNvSpPr>
            <a:spLocks noGrp="1"/>
          </p:cNvSpPr>
          <p:nvPr>
            <p:ph type="title" hasCustomPrompt="1"/>
          </p:nvPr>
        </p:nvSpPr>
        <p:spPr>
          <a:xfrm>
            <a:off x="2452698" y="1566777"/>
            <a:ext cx="7286604" cy="634323"/>
          </a:xfrm>
        </p:spPr>
        <p:txBody>
          <a:bodyPr anchor="t">
            <a:normAutofit/>
          </a:bodyPr>
          <a:lstStyle>
            <a:lvl1pPr algn="ctr">
              <a:lnSpc>
                <a:spcPct val="125000"/>
              </a:lnSpc>
              <a:defRPr sz="2800"/>
            </a:lvl1pPr>
          </a:lstStyle>
          <a:p>
            <a:r>
              <a:rPr lang="en-US" dirty="0"/>
              <a:t>Click to add title</a:t>
            </a:r>
          </a:p>
        </p:txBody>
      </p:sp>
    </p:spTree>
    <p:extLst>
      <p:ext uri="{BB962C8B-B14F-4D97-AF65-F5344CB8AC3E}">
        <p14:creationId xmlns:p14="http://schemas.microsoft.com/office/powerpoint/2010/main" val="1714060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e Full Team">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6B7C369-B3B1-47DB-AFB5-4A2FA0A0469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26EDB6E9-4285-4C1C-9752-2D43D60780B6}"/>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B52EDB06-237E-4E77-B217-FD0E19A41086}"/>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A0BACDA0-CD42-4B14-A524-FF6FF7E28A6A}"/>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Rectangle 10">
            <a:extLst>
              <a:ext uri="{FF2B5EF4-FFF2-40B4-BE49-F238E27FC236}">
                <a16:creationId xmlns:a16="http://schemas.microsoft.com/office/drawing/2014/main" id="{C8C5DE79-8AB4-425F-A9CB-B17901806732}"/>
              </a:ext>
            </a:extLst>
          </p:cNvPr>
          <p:cNvSpPr/>
          <p:nvPr userDrawn="1"/>
        </p:nvSpPr>
        <p:spPr>
          <a:xfrm>
            <a:off x="739302" y="739302"/>
            <a:ext cx="10713396" cy="5379396"/>
          </a:xfrm>
          <a:prstGeom prst="rect">
            <a:avLst/>
          </a:prstGeom>
          <a:solidFill>
            <a:schemeClr val="bg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Text Placeholder 10">
            <a:extLst>
              <a:ext uri="{FF2B5EF4-FFF2-40B4-BE49-F238E27FC236}">
                <a16:creationId xmlns:a16="http://schemas.microsoft.com/office/drawing/2014/main" id="{A8FDD580-B69C-4AF1-9C0C-1CF94ECEB278}"/>
              </a:ext>
            </a:extLst>
          </p:cNvPr>
          <p:cNvSpPr>
            <a:spLocks noGrp="1"/>
          </p:cNvSpPr>
          <p:nvPr>
            <p:ph type="body" sz="quarter" idx="18" hasCustomPrompt="1"/>
          </p:nvPr>
        </p:nvSpPr>
        <p:spPr>
          <a:xfrm>
            <a:off x="1418477"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2" name="Text Placeholder 10">
            <a:extLst>
              <a:ext uri="{FF2B5EF4-FFF2-40B4-BE49-F238E27FC236}">
                <a16:creationId xmlns:a16="http://schemas.microsoft.com/office/drawing/2014/main" id="{7A72E08F-5B05-415B-A503-4CED86D11FE1}"/>
              </a:ext>
            </a:extLst>
          </p:cNvPr>
          <p:cNvSpPr>
            <a:spLocks noGrp="1"/>
          </p:cNvSpPr>
          <p:nvPr>
            <p:ph type="body" sz="quarter" idx="19" hasCustomPrompt="1"/>
          </p:nvPr>
        </p:nvSpPr>
        <p:spPr>
          <a:xfrm>
            <a:off x="1418477"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6" name="Text Placeholder 10">
            <a:extLst>
              <a:ext uri="{FF2B5EF4-FFF2-40B4-BE49-F238E27FC236}">
                <a16:creationId xmlns:a16="http://schemas.microsoft.com/office/drawing/2014/main" id="{02D7BE41-1227-4D94-AC6E-F4D007491740}"/>
              </a:ext>
            </a:extLst>
          </p:cNvPr>
          <p:cNvSpPr>
            <a:spLocks noGrp="1"/>
          </p:cNvSpPr>
          <p:nvPr>
            <p:ph type="body" sz="quarter" idx="23" hasCustomPrompt="1"/>
          </p:nvPr>
        </p:nvSpPr>
        <p:spPr>
          <a:xfrm>
            <a:off x="3839016"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7" name="Text Placeholder 10">
            <a:extLst>
              <a:ext uri="{FF2B5EF4-FFF2-40B4-BE49-F238E27FC236}">
                <a16:creationId xmlns:a16="http://schemas.microsoft.com/office/drawing/2014/main" id="{C7E8138A-A795-4EF2-B1FF-1A36693A3593}"/>
              </a:ext>
            </a:extLst>
          </p:cNvPr>
          <p:cNvSpPr>
            <a:spLocks noGrp="1"/>
          </p:cNvSpPr>
          <p:nvPr>
            <p:ph type="body" sz="quarter" idx="24" hasCustomPrompt="1"/>
          </p:nvPr>
        </p:nvSpPr>
        <p:spPr>
          <a:xfrm>
            <a:off x="3839016"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38" name="Text Placeholder 10">
            <a:extLst>
              <a:ext uri="{FF2B5EF4-FFF2-40B4-BE49-F238E27FC236}">
                <a16:creationId xmlns:a16="http://schemas.microsoft.com/office/drawing/2014/main" id="{77F66B66-F2E4-439A-A7DF-A9A64B0DF7BB}"/>
              </a:ext>
            </a:extLst>
          </p:cNvPr>
          <p:cNvSpPr>
            <a:spLocks noGrp="1"/>
          </p:cNvSpPr>
          <p:nvPr>
            <p:ph type="body" sz="quarter" idx="25" hasCustomPrompt="1"/>
          </p:nvPr>
        </p:nvSpPr>
        <p:spPr>
          <a:xfrm>
            <a:off x="6259555" y="5098599"/>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39" name="Text Placeholder 10">
            <a:extLst>
              <a:ext uri="{FF2B5EF4-FFF2-40B4-BE49-F238E27FC236}">
                <a16:creationId xmlns:a16="http://schemas.microsoft.com/office/drawing/2014/main" id="{13CDFA66-0739-48E3-97B6-F63F13A0A838}"/>
              </a:ext>
            </a:extLst>
          </p:cNvPr>
          <p:cNvSpPr>
            <a:spLocks noGrp="1"/>
          </p:cNvSpPr>
          <p:nvPr>
            <p:ph type="body" sz="quarter" idx="26" hasCustomPrompt="1"/>
          </p:nvPr>
        </p:nvSpPr>
        <p:spPr>
          <a:xfrm>
            <a:off x="6259555" y="5414833"/>
            <a:ext cx="2118414"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40" name="Text Placeholder 10">
            <a:extLst>
              <a:ext uri="{FF2B5EF4-FFF2-40B4-BE49-F238E27FC236}">
                <a16:creationId xmlns:a16="http://schemas.microsoft.com/office/drawing/2014/main" id="{B4EE4B66-F80E-45BB-B2FE-CC11E1FBAF24}"/>
              </a:ext>
            </a:extLst>
          </p:cNvPr>
          <p:cNvSpPr>
            <a:spLocks noGrp="1"/>
          </p:cNvSpPr>
          <p:nvPr>
            <p:ph type="body" sz="quarter" idx="27" hasCustomPrompt="1"/>
          </p:nvPr>
        </p:nvSpPr>
        <p:spPr>
          <a:xfrm>
            <a:off x="8680094" y="5098599"/>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41" name="Text Placeholder 10">
            <a:extLst>
              <a:ext uri="{FF2B5EF4-FFF2-40B4-BE49-F238E27FC236}">
                <a16:creationId xmlns:a16="http://schemas.microsoft.com/office/drawing/2014/main" id="{51F734C1-F867-4FB6-A239-D99ED9E4C54D}"/>
              </a:ext>
            </a:extLst>
          </p:cNvPr>
          <p:cNvSpPr>
            <a:spLocks noGrp="1"/>
          </p:cNvSpPr>
          <p:nvPr>
            <p:ph type="body" sz="quarter" idx="28" hasCustomPrompt="1"/>
          </p:nvPr>
        </p:nvSpPr>
        <p:spPr>
          <a:xfrm>
            <a:off x="8680094" y="5414833"/>
            <a:ext cx="2118415" cy="332113"/>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2" name="Picture Placeholder 9">
            <a:extLst>
              <a:ext uri="{FF2B5EF4-FFF2-40B4-BE49-F238E27FC236}">
                <a16:creationId xmlns:a16="http://schemas.microsoft.com/office/drawing/2014/main" id="{11E88FD1-69BB-4254-81B8-7B383CE8D2D0}"/>
              </a:ext>
            </a:extLst>
          </p:cNvPr>
          <p:cNvSpPr>
            <a:spLocks noGrp="1"/>
          </p:cNvSpPr>
          <p:nvPr>
            <p:ph type="pic" sz="quarter" idx="29" hasCustomPrompt="1"/>
          </p:nvPr>
        </p:nvSpPr>
        <p:spPr>
          <a:xfrm>
            <a:off x="2002390" y="232725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63" name="Text Placeholder 10">
            <a:extLst>
              <a:ext uri="{FF2B5EF4-FFF2-40B4-BE49-F238E27FC236}">
                <a16:creationId xmlns:a16="http://schemas.microsoft.com/office/drawing/2014/main" id="{E6EBB7F2-ABDB-41F2-8A6B-93196276ABF5}"/>
              </a:ext>
            </a:extLst>
          </p:cNvPr>
          <p:cNvSpPr>
            <a:spLocks noGrp="1"/>
          </p:cNvSpPr>
          <p:nvPr>
            <p:ph type="body" sz="quarter" idx="30" hasCustomPrompt="1"/>
          </p:nvPr>
        </p:nvSpPr>
        <p:spPr>
          <a:xfrm>
            <a:off x="1418477"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4" name="Text Placeholder 10">
            <a:extLst>
              <a:ext uri="{FF2B5EF4-FFF2-40B4-BE49-F238E27FC236}">
                <a16:creationId xmlns:a16="http://schemas.microsoft.com/office/drawing/2014/main" id="{4D66759F-DBAD-46B4-929C-18F2FB541B00}"/>
              </a:ext>
            </a:extLst>
          </p:cNvPr>
          <p:cNvSpPr>
            <a:spLocks noGrp="1"/>
          </p:cNvSpPr>
          <p:nvPr>
            <p:ph type="body" sz="quarter" idx="31" hasCustomPrompt="1"/>
          </p:nvPr>
        </p:nvSpPr>
        <p:spPr>
          <a:xfrm>
            <a:off x="1418477"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68" name="Text Placeholder 10">
            <a:extLst>
              <a:ext uri="{FF2B5EF4-FFF2-40B4-BE49-F238E27FC236}">
                <a16:creationId xmlns:a16="http://schemas.microsoft.com/office/drawing/2014/main" id="{07D90C20-BFF7-4D04-AD95-1861DF74509F}"/>
              </a:ext>
            </a:extLst>
          </p:cNvPr>
          <p:cNvSpPr>
            <a:spLocks noGrp="1"/>
          </p:cNvSpPr>
          <p:nvPr>
            <p:ph type="body" sz="quarter" idx="35" hasCustomPrompt="1"/>
          </p:nvPr>
        </p:nvSpPr>
        <p:spPr>
          <a:xfrm>
            <a:off x="3839016"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69" name="Text Placeholder 10">
            <a:extLst>
              <a:ext uri="{FF2B5EF4-FFF2-40B4-BE49-F238E27FC236}">
                <a16:creationId xmlns:a16="http://schemas.microsoft.com/office/drawing/2014/main" id="{EF54F366-5FD7-4707-A0E3-FAFA53156C29}"/>
              </a:ext>
            </a:extLst>
          </p:cNvPr>
          <p:cNvSpPr>
            <a:spLocks noGrp="1"/>
          </p:cNvSpPr>
          <p:nvPr>
            <p:ph type="body" sz="quarter" idx="36" hasCustomPrompt="1"/>
          </p:nvPr>
        </p:nvSpPr>
        <p:spPr>
          <a:xfrm>
            <a:off x="3839016"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0" name="Text Placeholder 10">
            <a:extLst>
              <a:ext uri="{FF2B5EF4-FFF2-40B4-BE49-F238E27FC236}">
                <a16:creationId xmlns:a16="http://schemas.microsoft.com/office/drawing/2014/main" id="{A51158F4-509A-44E4-A601-2CD7AEDE7380}"/>
              </a:ext>
            </a:extLst>
          </p:cNvPr>
          <p:cNvSpPr>
            <a:spLocks noGrp="1"/>
          </p:cNvSpPr>
          <p:nvPr>
            <p:ph type="body" sz="quarter" idx="37" hasCustomPrompt="1"/>
          </p:nvPr>
        </p:nvSpPr>
        <p:spPr>
          <a:xfrm>
            <a:off x="6259555" y="3263610"/>
            <a:ext cx="2118414"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1" name="Text Placeholder 10">
            <a:extLst>
              <a:ext uri="{FF2B5EF4-FFF2-40B4-BE49-F238E27FC236}">
                <a16:creationId xmlns:a16="http://schemas.microsoft.com/office/drawing/2014/main" id="{DA9AC8DA-4C66-4D66-9075-59DC95E2AC33}"/>
              </a:ext>
            </a:extLst>
          </p:cNvPr>
          <p:cNvSpPr>
            <a:spLocks noGrp="1"/>
          </p:cNvSpPr>
          <p:nvPr>
            <p:ph type="body" sz="quarter" idx="38" hasCustomPrompt="1"/>
          </p:nvPr>
        </p:nvSpPr>
        <p:spPr>
          <a:xfrm>
            <a:off x="6259555" y="3579845"/>
            <a:ext cx="2118414"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2" name="Text Placeholder 10">
            <a:extLst>
              <a:ext uri="{FF2B5EF4-FFF2-40B4-BE49-F238E27FC236}">
                <a16:creationId xmlns:a16="http://schemas.microsoft.com/office/drawing/2014/main" id="{F3A598D9-D412-4C15-A31C-3A4842B32E1F}"/>
              </a:ext>
            </a:extLst>
          </p:cNvPr>
          <p:cNvSpPr>
            <a:spLocks noGrp="1"/>
          </p:cNvSpPr>
          <p:nvPr>
            <p:ph type="body" sz="quarter" idx="39" hasCustomPrompt="1"/>
          </p:nvPr>
        </p:nvSpPr>
        <p:spPr>
          <a:xfrm>
            <a:off x="8680094" y="3263610"/>
            <a:ext cx="2118415" cy="332113"/>
          </a:xfrm>
          <a:prstGeom prst="rect">
            <a:avLst/>
          </a:prstGeom>
        </p:spPr>
        <p:txBody>
          <a:bodyPr anchor="b">
            <a:normAutofit/>
          </a:bodyPr>
          <a:lstStyle>
            <a:lvl1pPr marL="0" indent="0" algn="ctr">
              <a:buNone/>
              <a:defRPr sz="1400" cap="all" spc="100" baseline="0">
                <a:solidFill>
                  <a:schemeClr val="accent2"/>
                </a:solidFill>
                <a:latin typeface="+mj-lt"/>
              </a:defRPr>
            </a:lvl1pPr>
          </a:lstStyle>
          <a:p>
            <a:pPr lvl="0"/>
            <a:r>
              <a:rPr lang="en-US"/>
              <a:t>Add name</a:t>
            </a:r>
          </a:p>
        </p:txBody>
      </p:sp>
      <p:sp>
        <p:nvSpPr>
          <p:cNvPr id="73" name="Text Placeholder 10">
            <a:extLst>
              <a:ext uri="{FF2B5EF4-FFF2-40B4-BE49-F238E27FC236}">
                <a16:creationId xmlns:a16="http://schemas.microsoft.com/office/drawing/2014/main" id="{14A0A9AD-40F7-4203-917C-8BFBF4FCF2C0}"/>
              </a:ext>
            </a:extLst>
          </p:cNvPr>
          <p:cNvSpPr>
            <a:spLocks noGrp="1"/>
          </p:cNvSpPr>
          <p:nvPr>
            <p:ph type="body" sz="quarter" idx="40" hasCustomPrompt="1"/>
          </p:nvPr>
        </p:nvSpPr>
        <p:spPr>
          <a:xfrm>
            <a:off x="8680094" y="3579845"/>
            <a:ext cx="2118415" cy="390545"/>
          </a:xfrm>
          <a:prstGeom prst="rect">
            <a:avLst/>
          </a:prstGeom>
        </p:spPr>
        <p:txBody>
          <a:bodyPr anchor="t">
            <a:normAutofit/>
          </a:bodyPr>
          <a:lstStyle>
            <a:lvl1pPr marL="0" indent="0" algn="ctr">
              <a:buNone/>
              <a:defRPr sz="1200" cap="none" spc="100" baseline="0">
                <a:solidFill>
                  <a:schemeClr val="tx1"/>
                </a:solidFill>
                <a:latin typeface="+mn-lt"/>
              </a:defRPr>
            </a:lvl1pPr>
          </a:lstStyle>
          <a:p>
            <a:pPr lvl="0"/>
            <a:r>
              <a:rPr lang="en-US"/>
              <a:t>Add title</a:t>
            </a:r>
          </a:p>
        </p:txBody>
      </p:sp>
      <p:sp>
        <p:nvSpPr>
          <p:cNvPr id="74" name="Rectangle 73">
            <a:extLst>
              <a:ext uri="{FF2B5EF4-FFF2-40B4-BE49-F238E27FC236}">
                <a16:creationId xmlns:a16="http://schemas.microsoft.com/office/drawing/2014/main" id="{129E220D-4268-4E0B-B292-D87F92DF6ED3}"/>
              </a:ext>
            </a:extLst>
          </p:cNvPr>
          <p:cNvSpPr/>
          <p:nvPr userDrawn="1"/>
        </p:nvSpPr>
        <p:spPr>
          <a:xfrm>
            <a:off x="1947081" y="227264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Picture Placeholder 9">
            <a:extLst>
              <a:ext uri="{FF2B5EF4-FFF2-40B4-BE49-F238E27FC236}">
                <a16:creationId xmlns:a16="http://schemas.microsoft.com/office/drawing/2014/main" id="{2DB6BDC2-D18B-4AF7-9B33-2FB86D67A64A}"/>
              </a:ext>
            </a:extLst>
          </p:cNvPr>
          <p:cNvSpPr>
            <a:spLocks noGrp="1"/>
          </p:cNvSpPr>
          <p:nvPr>
            <p:ph type="pic" sz="quarter" idx="41" hasCustomPrompt="1"/>
          </p:nvPr>
        </p:nvSpPr>
        <p:spPr>
          <a:xfrm>
            <a:off x="2002390" y="4154796"/>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79" name="Rectangle 78">
            <a:extLst>
              <a:ext uri="{FF2B5EF4-FFF2-40B4-BE49-F238E27FC236}">
                <a16:creationId xmlns:a16="http://schemas.microsoft.com/office/drawing/2014/main" id="{CB9D855A-B11D-44DC-BBE1-7BA68BD18E68}"/>
              </a:ext>
            </a:extLst>
          </p:cNvPr>
          <p:cNvSpPr/>
          <p:nvPr userDrawn="1"/>
        </p:nvSpPr>
        <p:spPr>
          <a:xfrm>
            <a:off x="1947081" y="4100189"/>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Picture Placeholder 9">
            <a:extLst>
              <a:ext uri="{FF2B5EF4-FFF2-40B4-BE49-F238E27FC236}">
                <a16:creationId xmlns:a16="http://schemas.microsoft.com/office/drawing/2014/main" id="{D12B69C6-4468-4017-A141-0864B9065E88}"/>
              </a:ext>
            </a:extLst>
          </p:cNvPr>
          <p:cNvSpPr>
            <a:spLocks noGrp="1"/>
          </p:cNvSpPr>
          <p:nvPr>
            <p:ph type="pic" sz="quarter" idx="42" hasCustomPrompt="1"/>
          </p:nvPr>
        </p:nvSpPr>
        <p:spPr>
          <a:xfrm>
            <a:off x="4422929" y="231923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1" name="Rectangle 80">
            <a:extLst>
              <a:ext uri="{FF2B5EF4-FFF2-40B4-BE49-F238E27FC236}">
                <a16:creationId xmlns:a16="http://schemas.microsoft.com/office/drawing/2014/main" id="{E874C203-B833-4D0D-9674-D25DFA3F9606}"/>
              </a:ext>
            </a:extLst>
          </p:cNvPr>
          <p:cNvSpPr/>
          <p:nvPr userDrawn="1"/>
        </p:nvSpPr>
        <p:spPr>
          <a:xfrm>
            <a:off x="4367620" y="226462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Picture Placeholder 9">
            <a:extLst>
              <a:ext uri="{FF2B5EF4-FFF2-40B4-BE49-F238E27FC236}">
                <a16:creationId xmlns:a16="http://schemas.microsoft.com/office/drawing/2014/main" id="{0B83E94D-7A2E-4F82-9F6F-414BB1EE1F9D}"/>
              </a:ext>
            </a:extLst>
          </p:cNvPr>
          <p:cNvSpPr>
            <a:spLocks noGrp="1"/>
          </p:cNvSpPr>
          <p:nvPr>
            <p:ph type="pic" sz="quarter" idx="43" hasCustomPrompt="1"/>
          </p:nvPr>
        </p:nvSpPr>
        <p:spPr>
          <a:xfrm>
            <a:off x="4422929" y="414677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3" name="Rectangle 82">
            <a:extLst>
              <a:ext uri="{FF2B5EF4-FFF2-40B4-BE49-F238E27FC236}">
                <a16:creationId xmlns:a16="http://schemas.microsoft.com/office/drawing/2014/main" id="{454DE692-CD53-4D36-9E21-EDBFA9779183}"/>
              </a:ext>
            </a:extLst>
          </p:cNvPr>
          <p:cNvSpPr/>
          <p:nvPr userDrawn="1"/>
        </p:nvSpPr>
        <p:spPr>
          <a:xfrm>
            <a:off x="4367620" y="409216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Picture Placeholder 9">
            <a:extLst>
              <a:ext uri="{FF2B5EF4-FFF2-40B4-BE49-F238E27FC236}">
                <a16:creationId xmlns:a16="http://schemas.microsoft.com/office/drawing/2014/main" id="{722A2533-C7FE-4FF8-88EA-CC5A72E587E0}"/>
              </a:ext>
            </a:extLst>
          </p:cNvPr>
          <p:cNvSpPr>
            <a:spLocks noGrp="1"/>
          </p:cNvSpPr>
          <p:nvPr>
            <p:ph type="pic" sz="quarter" idx="44" hasCustomPrompt="1"/>
          </p:nvPr>
        </p:nvSpPr>
        <p:spPr>
          <a:xfrm>
            <a:off x="6843468" y="232394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5" name="Rectangle 84">
            <a:extLst>
              <a:ext uri="{FF2B5EF4-FFF2-40B4-BE49-F238E27FC236}">
                <a16:creationId xmlns:a16="http://schemas.microsoft.com/office/drawing/2014/main" id="{60564730-564F-4992-974D-020B105689EE}"/>
              </a:ext>
            </a:extLst>
          </p:cNvPr>
          <p:cNvSpPr/>
          <p:nvPr userDrawn="1"/>
        </p:nvSpPr>
        <p:spPr>
          <a:xfrm>
            <a:off x="6788159" y="226933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Picture Placeholder 9">
            <a:extLst>
              <a:ext uri="{FF2B5EF4-FFF2-40B4-BE49-F238E27FC236}">
                <a16:creationId xmlns:a16="http://schemas.microsoft.com/office/drawing/2014/main" id="{3FF1C129-85E6-40AA-8026-14C47F0F038C}"/>
              </a:ext>
            </a:extLst>
          </p:cNvPr>
          <p:cNvSpPr>
            <a:spLocks noGrp="1"/>
          </p:cNvSpPr>
          <p:nvPr>
            <p:ph type="pic" sz="quarter" idx="45" hasCustomPrompt="1"/>
          </p:nvPr>
        </p:nvSpPr>
        <p:spPr>
          <a:xfrm>
            <a:off x="6843468" y="4151485"/>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7" name="Rectangle 86">
            <a:extLst>
              <a:ext uri="{FF2B5EF4-FFF2-40B4-BE49-F238E27FC236}">
                <a16:creationId xmlns:a16="http://schemas.microsoft.com/office/drawing/2014/main" id="{3E7D63A3-3C58-4F80-B353-C26650B97F55}"/>
              </a:ext>
            </a:extLst>
          </p:cNvPr>
          <p:cNvSpPr/>
          <p:nvPr userDrawn="1"/>
        </p:nvSpPr>
        <p:spPr>
          <a:xfrm>
            <a:off x="6788159" y="409687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Picture Placeholder 9">
            <a:extLst>
              <a:ext uri="{FF2B5EF4-FFF2-40B4-BE49-F238E27FC236}">
                <a16:creationId xmlns:a16="http://schemas.microsoft.com/office/drawing/2014/main" id="{C78943C0-07AD-428D-A010-64CDDC815654}"/>
              </a:ext>
            </a:extLst>
          </p:cNvPr>
          <p:cNvSpPr>
            <a:spLocks noGrp="1"/>
          </p:cNvSpPr>
          <p:nvPr>
            <p:ph type="pic" sz="quarter" idx="46" hasCustomPrompt="1"/>
          </p:nvPr>
        </p:nvSpPr>
        <p:spPr>
          <a:xfrm>
            <a:off x="9264007" y="2315923"/>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89" name="Rectangle 88">
            <a:extLst>
              <a:ext uri="{FF2B5EF4-FFF2-40B4-BE49-F238E27FC236}">
                <a16:creationId xmlns:a16="http://schemas.microsoft.com/office/drawing/2014/main" id="{44D0D2B8-EB2F-407A-A7DF-29BF878D0C97}"/>
              </a:ext>
            </a:extLst>
          </p:cNvPr>
          <p:cNvSpPr/>
          <p:nvPr userDrawn="1"/>
        </p:nvSpPr>
        <p:spPr>
          <a:xfrm>
            <a:off x="9208698" y="2261316"/>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Picture Placeholder 9">
            <a:extLst>
              <a:ext uri="{FF2B5EF4-FFF2-40B4-BE49-F238E27FC236}">
                <a16:creationId xmlns:a16="http://schemas.microsoft.com/office/drawing/2014/main" id="{9F5D0399-2186-4D0F-B2B6-FB29536013E2}"/>
              </a:ext>
            </a:extLst>
          </p:cNvPr>
          <p:cNvSpPr>
            <a:spLocks noGrp="1"/>
          </p:cNvSpPr>
          <p:nvPr>
            <p:ph type="pic" sz="quarter" idx="47" hasCustomPrompt="1"/>
          </p:nvPr>
        </p:nvSpPr>
        <p:spPr>
          <a:xfrm>
            <a:off x="9264007" y="4143464"/>
            <a:ext cx="950588" cy="685062"/>
          </a:xfrm>
          <a:prstGeom prst="rect">
            <a:avLst/>
          </a:prstGeom>
        </p:spPr>
        <p:txBody>
          <a:bodyPr anchor="ctr">
            <a:normAutofit/>
          </a:bodyPr>
          <a:lstStyle>
            <a:lvl1pPr marL="0" indent="0" algn="ctr">
              <a:buNone/>
              <a:defRPr sz="1200"/>
            </a:lvl1pPr>
          </a:lstStyle>
          <a:p>
            <a:r>
              <a:rPr lang="en-US" dirty="0"/>
              <a:t>Click to add photo</a:t>
            </a:r>
          </a:p>
        </p:txBody>
      </p:sp>
      <p:sp>
        <p:nvSpPr>
          <p:cNvPr id="91" name="Rectangle 90">
            <a:extLst>
              <a:ext uri="{FF2B5EF4-FFF2-40B4-BE49-F238E27FC236}">
                <a16:creationId xmlns:a16="http://schemas.microsoft.com/office/drawing/2014/main" id="{A161A1AC-702C-4209-BE7C-E51F7434B5B5}"/>
              </a:ext>
            </a:extLst>
          </p:cNvPr>
          <p:cNvSpPr/>
          <p:nvPr userDrawn="1"/>
        </p:nvSpPr>
        <p:spPr>
          <a:xfrm>
            <a:off x="9208698" y="408885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itle 1">
            <a:extLst>
              <a:ext uri="{FF2B5EF4-FFF2-40B4-BE49-F238E27FC236}">
                <a16:creationId xmlns:a16="http://schemas.microsoft.com/office/drawing/2014/main" id="{8ADA00ED-298B-444A-A7F5-508EDBA56FC5}"/>
              </a:ext>
            </a:extLst>
          </p:cNvPr>
          <p:cNvSpPr>
            <a:spLocks noGrp="1"/>
          </p:cNvSpPr>
          <p:nvPr>
            <p:ph type="title" hasCustomPrompt="1"/>
          </p:nvPr>
        </p:nvSpPr>
        <p:spPr>
          <a:xfrm>
            <a:off x="2452698" y="1187753"/>
            <a:ext cx="7286604" cy="634323"/>
          </a:xfrm>
        </p:spPr>
        <p:txBody>
          <a:bodyPr anchor="t">
            <a:normAutofit/>
          </a:bodyPr>
          <a:lstStyle>
            <a:lvl1pPr algn="ctr">
              <a:lnSpc>
                <a:spcPct val="125000"/>
              </a:lnSpc>
              <a:defRPr sz="2800"/>
            </a:lvl1pPr>
          </a:lstStyle>
          <a:p>
            <a:r>
              <a:rPr lang="en-US" dirty="0"/>
              <a:t>Click to add title</a:t>
            </a:r>
          </a:p>
        </p:txBody>
      </p:sp>
    </p:spTree>
    <p:extLst>
      <p:ext uri="{BB962C8B-B14F-4D97-AF65-F5344CB8AC3E}">
        <p14:creationId xmlns:p14="http://schemas.microsoft.com/office/powerpoint/2010/main" val="1977886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BC2989-2CED-47FB-8D23-FF60F2561EA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e Placeholder 2">
            <a:extLst>
              <a:ext uri="{FF2B5EF4-FFF2-40B4-BE49-F238E27FC236}">
                <a16:creationId xmlns:a16="http://schemas.microsoft.com/office/drawing/2014/main" id="{BA429704-4AB7-47AB-8C1F-4C2E4C99A10E}"/>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B0348280-3106-454C-9D69-9BD1267B1811}"/>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09426433-6916-408B-BE80-EB35C693077C}"/>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34" name="Rectangle 33">
            <a:extLst>
              <a:ext uri="{FF2B5EF4-FFF2-40B4-BE49-F238E27FC236}">
                <a16:creationId xmlns:a16="http://schemas.microsoft.com/office/drawing/2014/main" id="{137D1BF6-CA32-48D3-B8AE-5D5C621A7EB5}"/>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4">
            <a:extLst>
              <a:ext uri="{FF2B5EF4-FFF2-40B4-BE49-F238E27FC236}">
                <a16:creationId xmlns:a16="http://schemas.microsoft.com/office/drawing/2014/main" id="{F57E488F-AD89-4213-9093-5646DF323A25}"/>
              </a:ext>
            </a:extLst>
          </p:cNvPr>
          <p:cNvSpPr>
            <a:spLocks noGrp="1"/>
          </p:cNvSpPr>
          <p:nvPr>
            <p:ph type="body" sz="quarter" idx="13" hasCustomPrompt="1"/>
          </p:nvPr>
        </p:nvSpPr>
        <p:spPr>
          <a:xfrm>
            <a:off x="900511"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4"/>
                </a:solidFill>
                <a:latin typeface="+mj-lt"/>
              </a:defRPr>
            </a:lvl1pPr>
          </a:lstStyle>
          <a:p>
            <a:pPr lvl="0"/>
            <a:r>
              <a:rPr lang="en-US"/>
              <a:t>Click to add title</a:t>
            </a:r>
          </a:p>
        </p:txBody>
      </p:sp>
      <p:sp>
        <p:nvSpPr>
          <p:cNvPr id="20" name="Text Placeholder 14">
            <a:extLst>
              <a:ext uri="{FF2B5EF4-FFF2-40B4-BE49-F238E27FC236}">
                <a16:creationId xmlns:a16="http://schemas.microsoft.com/office/drawing/2014/main" id="{E31C9DEB-43A3-4514-9EB8-2CE147497B96}"/>
              </a:ext>
            </a:extLst>
          </p:cNvPr>
          <p:cNvSpPr>
            <a:spLocks noGrp="1"/>
          </p:cNvSpPr>
          <p:nvPr>
            <p:ph type="body" sz="quarter" idx="15" hasCustomPrompt="1"/>
          </p:nvPr>
        </p:nvSpPr>
        <p:spPr>
          <a:xfrm>
            <a:off x="900511"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254EC399-E62D-401A-936C-2B26F8265F17}"/>
              </a:ext>
            </a:extLst>
          </p:cNvPr>
          <p:cNvSpPr>
            <a:spLocks noGrp="1"/>
          </p:cNvSpPr>
          <p:nvPr>
            <p:ph type="body" sz="quarter" idx="16" hasCustomPrompt="1"/>
          </p:nvPr>
        </p:nvSpPr>
        <p:spPr>
          <a:xfrm>
            <a:off x="3584039"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3">
                    <a:lumMod val="60000"/>
                    <a:lumOff val="40000"/>
                  </a:schemeClr>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4F49DC18-7C09-4FFC-98BF-DC17FCE6223B}"/>
              </a:ext>
            </a:extLst>
          </p:cNvPr>
          <p:cNvSpPr>
            <a:spLocks noGrp="1"/>
          </p:cNvSpPr>
          <p:nvPr>
            <p:ph type="body" sz="quarter" idx="17" hasCustomPrompt="1"/>
          </p:nvPr>
        </p:nvSpPr>
        <p:spPr>
          <a:xfrm>
            <a:off x="3584039"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9D21F281-5009-4E28-B34E-218C36B33ABD}"/>
              </a:ext>
            </a:extLst>
          </p:cNvPr>
          <p:cNvSpPr>
            <a:spLocks noGrp="1"/>
          </p:cNvSpPr>
          <p:nvPr>
            <p:ph type="body" sz="quarter" idx="18" hasCustomPrompt="1"/>
          </p:nvPr>
        </p:nvSpPr>
        <p:spPr>
          <a:xfrm>
            <a:off x="6267567"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75C2A3FB-F206-4ED3-A8BF-712D66D52D29}"/>
              </a:ext>
            </a:extLst>
          </p:cNvPr>
          <p:cNvSpPr>
            <a:spLocks noGrp="1"/>
          </p:cNvSpPr>
          <p:nvPr>
            <p:ph type="body" sz="quarter" idx="19" hasCustomPrompt="1"/>
          </p:nvPr>
        </p:nvSpPr>
        <p:spPr>
          <a:xfrm>
            <a:off x="6267567"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433D1544-1248-444D-B0AC-C5B22E1D2638}"/>
              </a:ext>
            </a:extLst>
          </p:cNvPr>
          <p:cNvSpPr>
            <a:spLocks noGrp="1"/>
          </p:cNvSpPr>
          <p:nvPr>
            <p:ph type="body" sz="quarter" idx="20" hasCustomPrompt="1"/>
          </p:nvPr>
        </p:nvSpPr>
        <p:spPr>
          <a:xfrm>
            <a:off x="8951094" y="4114240"/>
            <a:ext cx="2382386" cy="613702"/>
          </a:xfrm>
          <a:prstGeom prst="rect">
            <a:avLst/>
          </a:prstGeom>
        </p:spPr>
        <p:txBody>
          <a:bodyPr anchor="b">
            <a:normAutofit/>
          </a:bodyPr>
          <a:lstStyle>
            <a:lvl1pPr marL="0" indent="0" algn="ctr">
              <a:lnSpc>
                <a:spcPct val="100000"/>
              </a:lnSpc>
              <a:spcBef>
                <a:spcPts val="0"/>
              </a:spcBef>
              <a:spcAft>
                <a:spcPts val="0"/>
              </a:spcAft>
              <a:buNone/>
              <a:defRPr sz="1600" cap="all" spc="200" baseline="0">
                <a:solidFill>
                  <a:schemeClr val="accent2">
                    <a:lumMod val="20000"/>
                    <a:lumOff val="80000"/>
                  </a:schemeClr>
                </a:solidFill>
                <a:latin typeface="+mj-lt"/>
              </a:defRPr>
            </a:lvl1pPr>
          </a:lstStyle>
          <a:p>
            <a:pPr lvl="0"/>
            <a:r>
              <a:rPr lang="en-US"/>
              <a:t>Click to add title</a:t>
            </a:r>
          </a:p>
        </p:txBody>
      </p:sp>
      <p:sp>
        <p:nvSpPr>
          <p:cNvPr id="26" name="Text Placeholder 14">
            <a:extLst>
              <a:ext uri="{FF2B5EF4-FFF2-40B4-BE49-F238E27FC236}">
                <a16:creationId xmlns:a16="http://schemas.microsoft.com/office/drawing/2014/main" id="{9F4FDF38-0969-49B5-BE15-AB7D41B68D28}"/>
              </a:ext>
            </a:extLst>
          </p:cNvPr>
          <p:cNvSpPr>
            <a:spLocks noGrp="1"/>
          </p:cNvSpPr>
          <p:nvPr>
            <p:ph type="body" sz="quarter" idx="21" hasCustomPrompt="1"/>
          </p:nvPr>
        </p:nvSpPr>
        <p:spPr>
          <a:xfrm>
            <a:off x="8951094" y="4733168"/>
            <a:ext cx="2382386" cy="857935"/>
          </a:xfrm>
          <a:prstGeom prst="rect">
            <a:avLst/>
          </a:prstGeom>
        </p:spPr>
        <p:txBody>
          <a:bodyPr>
            <a:normAutofit/>
          </a:bodyPr>
          <a:lstStyle>
            <a:lvl1pPr marL="0" indent="0" algn="ctr">
              <a:lnSpc>
                <a:spcPct val="125000"/>
              </a:lnSpc>
              <a:spcBef>
                <a:spcPts val="0"/>
              </a:spcBef>
              <a:buNone/>
              <a:defRPr sz="1400" cap="none" spc="100" baseline="0">
                <a:solidFill>
                  <a:schemeClr val="bg1"/>
                </a:solidFill>
                <a:latin typeface="+mn-lt"/>
              </a:defRPr>
            </a:lvl1pPr>
          </a:lstStyle>
          <a:p>
            <a:pPr lvl="0"/>
            <a:r>
              <a:rPr lang="en-US"/>
              <a:t>Click to add text</a:t>
            </a:r>
          </a:p>
        </p:txBody>
      </p:sp>
      <p:sp>
        <p:nvSpPr>
          <p:cNvPr id="27" name="Text Placeholder 10">
            <a:extLst>
              <a:ext uri="{FF2B5EF4-FFF2-40B4-BE49-F238E27FC236}">
                <a16:creationId xmlns:a16="http://schemas.microsoft.com/office/drawing/2014/main" id="{A749E3E6-EB0F-4108-9196-2A2DDD63E220}"/>
              </a:ext>
            </a:extLst>
          </p:cNvPr>
          <p:cNvSpPr>
            <a:spLocks noGrp="1"/>
          </p:cNvSpPr>
          <p:nvPr>
            <p:ph type="body" sz="quarter" idx="22"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accent4"/>
                </a:solidFill>
                <a:latin typeface="+mj-lt"/>
              </a:defRPr>
            </a:lvl1pPr>
          </a:lstStyle>
          <a:p>
            <a:pPr lvl="0"/>
            <a:r>
              <a:rPr lang="en-US"/>
              <a:t>Add title</a:t>
            </a:r>
          </a:p>
        </p:txBody>
      </p:sp>
      <p:sp>
        <p:nvSpPr>
          <p:cNvPr id="28" name="Text Placeholder 10">
            <a:extLst>
              <a:ext uri="{FF2B5EF4-FFF2-40B4-BE49-F238E27FC236}">
                <a16:creationId xmlns:a16="http://schemas.microsoft.com/office/drawing/2014/main" id="{CA8E4A5D-4A2C-4FCA-9886-11A6692866A6}"/>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5"/>
                </a:solidFill>
                <a:latin typeface="+mj-lt"/>
              </a:defRPr>
            </a:lvl1pPr>
          </a:lstStyle>
          <a:p>
            <a:pPr lvl="0"/>
            <a:r>
              <a:rPr lang="en-US"/>
              <a:t>Add title</a:t>
            </a:r>
          </a:p>
        </p:txBody>
      </p:sp>
      <p:sp>
        <p:nvSpPr>
          <p:cNvPr id="29" name="Text Placeholder 10">
            <a:extLst>
              <a:ext uri="{FF2B5EF4-FFF2-40B4-BE49-F238E27FC236}">
                <a16:creationId xmlns:a16="http://schemas.microsoft.com/office/drawing/2014/main" id="{D12F1290-6B4C-49B8-BC26-3B433534C3F7}"/>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2">
                    <a:lumMod val="20000"/>
                    <a:lumOff val="80000"/>
                  </a:schemeClr>
                </a:solidFill>
                <a:latin typeface="+mj-lt"/>
              </a:defRPr>
            </a:lvl1pPr>
          </a:lstStyle>
          <a:p>
            <a:pPr lvl="0"/>
            <a:r>
              <a:rPr lang="en-US"/>
              <a:t>Add title</a:t>
            </a:r>
          </a:p>
        </p:txBody>
      </p:sp>
      <p:sp>
        <p:nvSpPr>
          <p:cNvPr id="30" name="Text Placeholder 10">
            <a:extLst>
              <a:ext uri="{FF2B5EF4-FFF2-40B4-BE49-F238E27FC236}">
                <a16:creationId xmlns:a16="http://schemas.microsoft.com/office/drawing/2014/main" id="{0E60E704-AD01-4048-8D70-3F4CA25DA632}"/>
              </a:ext>
            </a:extLst>
          </p:cNvPr>
          <p:cNvSpPr>
            <a:spLocks noGrp="1"/>
          </p:cNvSpPr>
          <p:nvPr>
            <p:ph type="body" sz="quarter" idx="25"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accent3">
                    <a:lumMod val="60000"/>
                    <a:lumOff val="40000"/>
                  </a:schemeClr>
                </a:solidFill>
                <a:latin typeface="+mj-lt"/>
              </a:defRPr>
            </a:lvl1pPr>
          </a:lstStyle>
          <a:p>
            <a:pPr lvl="0"/>
            <a:r>
              <a:rPr lang="en-US"/>
              <a:t>Add title</a:t>
            </a:r>
          </a:p>
        </p:txBody>
      </p:sp>
      <p:sp>
        <p:nvSpPr>
          <p:cNvPr id="31" name="Title 1">
            <a:extLst>
              <a:ext uri="{FF2B5EF4-FFF2-40B4-BE49-F238E27FC236}">
                <a16:creationId xmlns:a16="http://schemas.microsoft.com/office/drawing/2014/main" id="{4CB251EF-EB2B-4D32-A321-FEC37EAB8D87}"/>
              </a:ext>
            </a:extLst>
          </p:cNvPr>
          <p:cNvSpPr>
            <a:spLocks noGrp="1"/>
          </p:cNvSpPr>
          <p:nvPr>
            <p:ph type="title" hasCustomPrompt="1"/>
          </p:nvPr>
        </p:nvSpPr>
        <p:spPr>
          <a:xfrm>
            <a:off x="793750" y="715939"/>
            <a:ext cx="4864608" cy="365760"/>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377917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99B8705-C027-4E12-892E-C32FF13296F1}"/>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ED685DB5-FA77-4C19-88B8-5A8D733B42BC}"/>
              </a:ext>
            </a:extLst>
          </p:cNvPr>
          <p:cNvSpPr>
            <a:spLocks noGrp="1"/>
          </p:cNvSpPr>
          <p:nvPr>
            <p:ph type="pic" sz="quarter" idx="13" hasCustomPrompt="1"/>
          </p:nvPr>
        </p:nvSpPr>
        <p:spPr>
          <a:xfrm flipH="1">
            <a:off x="5012530" y="0"/>
            <a:ext cx="7196138" cy="6867376"/>
          </a:xfrm>
        </p:spPr>
        <p:txBody>
          <a:bodyPr/>
          <a:lstStyle>
            <a:lvl1pPr marL="0" indent="0" algn="ctr">
              <a:buNone/>
              <a:defRPr>
                <a:solidFill>
                  <a:schemeClr val="bg1"/>
                </a:solidFill>
              </a:defRPr>
            </a:lvl1pPr>
          </a:lstStyle>
          <a:p>
            <a:r>
              <a:rPr lang="en-US" dirty="0"/>
              <a:t>Click to add photo</a:t>
            </a:r>
          </a:p>
        </p:txBody>
      </p:sp>
      <p:sp>
        <p:nvSpPr>
          <p:cNvPr id="4" name="Date Placeholder 3">
            <a:extLst>
              <a:ext uri="{FF2B5EF4-FFF2-40B4-BE49-F238E27FC236}">
                <a16:creationId xmlns:a16="http://schemas.microsoft.com/office/drawing/2014/main" id="{6346919B-FFF8-4FED-8A44-48A7E600EB60}"/>
              </a:ext>
            </a:extLst>
          </p:cNvPr>
          <p:cNvSpPr>
            <a:spLocks noGrp="1"/>
          </p:cNvSpPr>
          <p:nvPr>
            <p:ph type="dt" sz="half" idx="10"/>
          </p:nvPr>
        </p:nvSpPr>
        <p:spPr/>
        <p:txBody>
          <a:bodyPr/>
          <a:lstStyle/>
          <a:p>
            <a:r>
              <a:rPr lang="en-US" dirty="0"/>
              <a:t>8/06/20XX</a:t>
            </a:r>
          </a:p>
        </p:txBody>
      </p:sp>
      <p:sp>
        <p:nvSpPr>
          <p:cNvPr id="5" name="Footer Placeholder 4">
            <a:extLst>
              <a:ext uri="{FF2B5EF4-FFF2-40B4-BE49-F238E27FC236}">
                <a16:creationId xmlns:a16="http://schemas.microsoft.com/office/drawing/2014/main" id="{C6DF28B0-8A34-4E86-9FE3-20BD880CD9C3}"/>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D4BE1CCB-96B6-4D9F-A932-D0EBDBD7DA45}"/>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3" name="Title 2">
            <a:extLst>
              <a:ext uri="{FF2B5EF4-FFF2-40B4-BE49-F238E27FC236}">
                <a16:creationId xmlns:a16="http://schemas.microsoft.com/office/drawing/2014/main" id="{1F7CB735-9F66-41A8-8F1D-4B66FE1D1153}"/>
              </a:ext>
            </a:extLst>
          </p:cNvPr>
          <p:cNvSpPr>
            <a:spLocks noGrp="1"/>
          </p:cNvSpPr>
          <p:nvPr>
            <p:ph type="title" hasCustomPrompt="1"/>
          </p:nvPr>
        </p:nvSpPr>
        <p:spPr>
          <a:xfrm>
            <a:off x="-2" y="1672143"/>
            <a:ext cx="6019802" cy="3513714"/>
          </a:xfrm>
          <a:solidFill>
            <a:schemeClr val="accent6">
              <a:alpha val="80000"/>
            </a:schemeClr>
          </a:solidFill>
        </p:spPr>
        <p:txBody>
          <a:bodyPr lIns="676656" tIns="795528" anchor="t">
            <a:normAutofit/>
          </a:bodyPr>
          <a:lstStyle>
            <a:lvl1pPr>
              <a:defRPr sz="2800"/>
            </a:lvl1pPr>
          </a:lstStyle>
          <a:p>
            <a:r>
              <a:rPr lang="en-US" dirty="0"/>
              <a:t>Click to add title</a:t>
            </a:r>
          </a:p>
        </p:txBody>
      </p:sp>
      <p:sp>
        <p:nvSpPr>
          <p:cNvPr id="11" name="Text Placeholder 17">
            <a:extLst>
              <a:ext uri="{FF2B5EF4-FFF2-40B4-BE49-F238E27FC236}">
                <a16:creationId xmlns:a16="http://schemas.microsoft.com/office/drawing/2014/main" id="{4A51F916-D1A0-40B2-A894-1C597A7AAFBF}"/>
              </a:ext>
            </a:extLst>
          </p:cNvPr>
          <p:cNvSpPr>
            <a:spLocks noGrp="1"/>
          </p:cNvSpPr>
          <p:nvPr>
            <p:ph type="body" sz="quarter" idx="15" hasCustomPrompt="1"/>
          </p:nvPr>
        </p:nvSpPr>
        <p:spPr>
          <a:xfrm>
            <a:off x="594575" y="3007594"/>
            <a:ext cx="4850550" cy="1731145"/>
          </a:xfrm>
        </p:spPr>
        <p:txBody>
          <a:bodyPr>
            <a:noAutofit/>
          </a:bodyPr>
          <a:lstStyle>
            <a:lvl1pPr marL="0" indent="0" algn="l">
              <a:lnSpc>
                <a:spcPct val="125000"/>
              </a:lnSpc>
              <a:buNone/>
              <a:defRPr sz="1400" spc="100" baseline="0">
                <a:solidFill>
                  <a:schemeClr val="accent2"/>
                </a:solidFill>
              </a:defRPr>
            </a:lvl1pPr>
          </a:lstStyle>
          <a:p>
            <a:pPr lvl="0"/>
            <a:r>
              <a:rPr lang="en-US" dirty="0"/>
              <a:t>Click to add text</a:t>
            </a:r>
          </a:p>
        </p:txBody>
      </p:sp>
    </p:spTree>
    <p:extLst>
      <p:ext uri="{BB962C8B-B14F-4D97-AF65-F5344CB8AC3E}">
        <p14:creationId xmlns:p14="http://schemas.microsoft.com/office/powerpoint/2010/main" val="1236195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D2CF4D42-6C74-47FD-8195-943D55ADA87D}"/>
              </a:ext>
            </a:extLst>
          </p:cNvPr>
          <p:cNvSpPr>
            <a:spLocks noGrp="1"/>
          </p:cNvSpPr>
          <p:nvPr>
            <p:ph type="pic" sz="quarter" idx="13" hasCustomPrompt="1"/>
          </p:nvPr>
        </p:nvSpPr>
        <p:spPr>
          <a:xfrm>
            <a:off x="0" y="0"/>
            <a:ext cx="12192000" cy="6858000"/>
          </a:xfrm>
        </p:spPr>
        <p:txBody>
          <a:bodyPr/>
          <a:lstStyle>
            <a:lvl1pPr marL="0" indent="0" algn="ctr">
              <a:buNone/>
              <a:defRPr>
                <a:solidFill>
                  <a:schemeClr val="tx1"/>
                </a:solidFill>
              </a:defRPr>
            </a:lvl1pPr>
          </a:lstStyle>
          <a:p>
            <a:r>
              <a:rPr lang="en-US" dirty="0"/>
              <a:t>Click to add photo</a:t>
            </a:r>
          </a:p>
        </p:txBody>
      </p:sp>
      <p:sp>
        <p:nvSpPr>
          <p:cNvPr id="3" name="Date Placeholder 2">
            <a:extLst>
              <a:ext uri="{FF2B5EF4-FFF2-40B4-BE49-F238E27FC236}">
                <a16:creationId xmlns:a16="http://schemas.microsoft.com/office/drawing/2014/main" id="{59275658-2C01-4217-AE99-DF0FDFFE43C5}"/>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3F913D93-CECF-4647-8DC2-8F7DD04E742B}"/>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03C60507-1EAA-4632-9D67-1BD599F4F549}"/>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11" name="Title 1">
            <a:extLst>
              <a:ext uri="{FF2B5EF4-FFF2-40B4-BE49-F238E27FC236}">
                <a16:creationId xmlns:a16="http://schemas.microsoft.com/office/drawing/2014/main" id="{2754639B-AD71-425C-BF07-356C0F14C96B}"/>
              </a:ext>
            </a:extLst>
          </p:cNvPr>
          <p:cNvSpPr>
            <a:spLocks noGrp="1"/>
          </p:cNvSpPr>
          <p:nvPr>
            <p:ph type="title" hasCustomPrompt="1"/>
          </p:nvPr>
        </p:nvSpPr>
        <p:spPr>
          <a:xfrm>
            <a:off x="0" y="1353381"/>
            <a:ext cx="5622878" cy="4151236"/>
          </a:xfrm>
          <a:solidFill>
            <a:schemeClr val="accent3">
              <a:alpha val="90000"/>
            </a:schemeClr>
          </a:solidFill>
        </p:spPr>
        <p:txBody>
          <a:bodyPr vert="horz" lIns="649224" tIns="749808" rIns="91440" bIns="45720" rtlCol="0" anchor="t">
            <a:noAutofit/>
          </a:bodyPr>
          <a:lstStyle>
            <a:lvl1pPr>
              <a:defRPr lang="en-US" sz="2800">
                <a:ln w="19050">
                  <a:solidFill>
                    <a:schemeClr val="bg1"/>
                  </a:solidFill>
                </a:ln>
                <a:ea typeface="+mn-ea"/>
                <a:cs typeface="+mn-cs"/>
              </a:defRPr>
            </a:lvl1pPr>
          </a:lstStyle>
          <a:p>
            <a:pPr marL="0" lvl="0" indent="0">
              <a:spcBef>
                <a:spcPts val="0"/>
              </a:spcBef>
              <a:buFont typeface="Arial" panose="020B0604020202020204" pitchFamily="34" charset="0"/>
            </a:pPr>
            <a:r>
              <a:rPr lang="en-US" dirty="0"/>
              <a:t>Click to add title</a:t>
            </a:r>
          </a:p>
        </p:txBody>
      </p:sp>
      <p:sp>
        <p:nvSpPr>
          <p:cNvPr id="8" name="Text Placeholder 17">
            <a:extLst>
              <a:ext uri="{FF2B5EF4-FFF2-40B4-BE49-F238E27FC236}">
                <a16:creationId xmlns:a16="http://schemas.microsoft.com/office/drawing/2014/main" id="{64CF3C46-90B8-467D-9D50-086B9135701F}"/>
              </a:ext>
            </a:extLst>
          </p:cNvPr>
          <p:cNvSpPr>
            <a:spLocks noGrp="1"/>
          </p:cNvSpPr>
          <p:nvPr>
            <p:ph type="body" sz="quarter" idx="15" hasCustomPrompt="1"/>
          </p:nvPr>
        </p:nvSpPr>
        <p:spPr>
          <a:xfrm>
            <a:off x="577993" y="2689071"/>
            <a:ext cx="4567209" cy="2212496"/>
          </a:xfrm>
        </p:spPr>
        <p:txBody>
          <a:bodyPr>
            <a:noAutofit/>
          </a:bodyPr>
          <a:lstStyle>
            <a:lvl1pPr marL="0" indent="0" algn="l">
              <a:lnSpc>
                <a:spcPct val="125000"/>
              </a:lnSpc>
              <a:buNone/>
              <a:defRPr sz="1400" spc="100" baseline="0">
                <a:solidFill>
                  <a:schemeClr val="bg1"/>
                </a:solidFill>
              </a:defRPr>
            </a:lvl1pPr>
          </a:lstStyle>
          <a:p>
            <a:pPr lvl="0"/>
            <a:r>
              <a:rPr lang="en-US" dirty="0"/>
              <a:t>Click to add text</a:t>
            </a:r>
          </a:p>
        </p:txBody>
      </p:sp>
    </p:spTree>
    <p:extLst>
      <p:ext uri="{BB962C8B-B14F-4D97-AF65-F5344CB8AC3E}">
        <p14:creationId xmlns:p14="http://schemas.microsoft.com/office/powerpoint/2010/main" val="2171803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tx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10B86B2D-56E1-4FB2-8CC9-DBC6C0B6EB09}"/>
              </a:ext>
            </a:extLst>
          </p:cNvPr>
          <p:cNvSpPr>
            <a:spLocks noGrp="1"/>
          </p:cNvSpPr>
          <p:nvPr>
            <p:ph type="pic" sz="quarter" idx="13" hasCustomPrompt="1"/>
          </p:nvPr>
        </p:nvSpPr>
        <p:spPr>
          <a:xfrm flipH="1">
            <a:off x="0" y="0"/>
            <a:ext cx="8153400" cy="6858000"/>
          </a:xfrm>
        </p:spPr>
        <p:txBody>
          <a:bodyPr/>
          <a:lstStyle>
            <a:lvl1pPr marL="0" indent="0" algn="ctr">
              <a:buNone/>
              <a:defRPr>
                <a:solidFill>
                  <a:schemeClr val="bg1"/>
                </a:solidFill>
              </a:defRPr>
            </a:lvl1pPr>
          </a:lstStyle>
          <a:p>
            <a:r>
              <a:rPr lang="en-US" dirty="0"/>
              <a:t>Click to add photo</a:t>
            </a:r>
          </a:p>
        </p:txBody>
      </p:sp>
      <p:sp>
        <p:nvSpPr>
          <p:cNvPr id="8" name="Text Placeholder 17">
            <a:extLst>
              <a:ext uri="{FF2B5EF4-FFF2-40B4-BE49-F238E27FC236}">
                <a16:creationId xmlns:a16="http://schemas.microsoft.com/office/drawing/2014/main" id="{1D70C38F-1ABB-4C86-972A-E388226700C8}"/>
              </a:ext>
            </a:extLst>
          </p:cNvPr>
          <p:cNvSpPr>
            <a:spLocks noGrp="1"/>
          </p:cNvSpPr>
          <p:nvPr>
            <p:ph type="body" sz="quarter" idx="15" hasCustomPrompt="1"/>
          </p:nvPr>
        </p:nvSpPr>
        <p:spPr>
          <a:xfrm>
            <a:off x="7465112" y="2326705"/>
            <a:ext cx="4114592" cy="2212496"/>
          </a:xfrm>
        </p:spPr>
        <p:txBody>
          <a:bodyPr>
            <a:noAutofit/>
          </a:bodyPr>
          <a:lstStyle>
            <a:lvl1pPr marL="0" indent="0" algn="l">
              <a:lnSpc>
                <a:spcPct val="125000"/>
              </a:lnSpc>
              <a:buNone/>
              <a:defRPr sz="1400" spc="100" baseline="0">
                <a:solidFill>
                  <a:schemeClr val="bg1"/>
                </a:solidFill>
              </a:defRPr>
            </a:lvl1pPr>
          </a:lstStyle>
          <a:p>
            <a:pPr lvl="0"/>
            <a:r>
              <a:rPr lang="en-US"/>
              <a:t>Click to add text</a:t>
            </a:r>
          </a:p>
        </p:txBody>
      </p:sp>
      <p:sp>
        <p:nvSpPr>
          <p:cNvPr id="3" name="Date Placeholder 2">
            <a:extLst>
              <a:ext uri="{FF2B5EF4-FFF2-40B4-BE49-F238E27FC236}">
                <a16:creationId xmlns:a16="http://schemas.microsoft.com/office/drawing/2014/main" id="{319B0AE4-4C17-4975-A59C-4D9EFE584062}"/>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D5FC9023-3371-40C0-A618-BF8AA20FFE56}"/>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C8221E28-544B-4D00-A151-341F3D7EC99A}"/>
              </a:ext>
            </a:extLst>
          </p:cNvPr>
          <p:cNvSpPr>
            <a:spLocks noGrp="1"/>
          </p:cNvSpPr>
          <p:nvPr>
            <p:ph type="sldNum" sz="quarter" idx="12"/>
          </p:nvPr>
        </p:nvSpPr>
        <p:spPr/>
        <p:txBody>
          <a:bodyPr/>
          <a:lstStyle/>
          <a:p>
            <a:fld id="{A402E4C0-AD5E-4E8C-9F21-7CCE474BDCEB}" type="slidenum">
              <a:rPr lang="en-US" smtClean="0"/>
              <a:pPr/>
              <a:t>‹#›</a:t>
            </a:fld>
            <a:endParaRPr lang="en-US" dirty="0"/>
          </a:p>
        </p:txBody>
      </p:sp>
      <p:sp>
        <p:nvSpPr>
          <p:cNvPr id="2" name="Title 1">
            <a:extLst>
              <a:ext uri="{FF2B5EF4-FFF2-40B4-BE49-F238E27FC236}">
                <a16:creationId xmlns:a16="http://schemas.microsoft.com/office/drawing/2014/main" id="{0E907CF0-318A-401D-9F77-B63C65D2968E}"/>
              </a:ext>
            </a:extLst>
          </p:cNvPr>
          <p:cNvSpPr>
            <a:spLocks noGrp="1"/>
          </p:cNvSpPr>
          <p:nvPr>
            <p:ph type="title" hasCustomPrompt="1"/>
          </p:nvPr>
        </p:nvSpPr>
        <p:spPr>
          <a:xfrm>
            <a:off x="7452360" y="1728566"/>
            <a:ext cx="4127344" cy="724702"/>
          </a:xfrm>
        </p:spPr>
        <p:txBody>
          <a:bodyPr anchor="t">
            <a:noAutofit/>
          </a:bodyPr>
          <a:lstStyle>
            <a:lvl1pPr>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219880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95BA1F-6B83-4358-A202-FD15470976A9}"/>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4" name="Date Placeholder 3">
            <a:extLst>
              <a:ext uri="{FF2B5EF4-FFF2-40B4-BE49-F238E27FC236}">
                <a16:creationId xmlns:a16="http://schemas.microsoft.com/office/drawing/2014/main" id="{A35C10F8-CB40-4BDD-AA21-7DDC300FE73E}"/>
              </a:ext>
            </a:extLst>
          </p:cNvPr>
          <p:cNvSpPr>
            <a:spLocks noGrp="1"/>
          </p:cNvSpPr>
          <p:nvPr>
            <p:ph type="dt" sz="half" idx="10"/>
          </p:nvPr>
        </p:nvSpPr>
        <p:spPr/>
        <p:txBody>
          <a:bodyPr/>
          <a:lstStyle/>
          <a:p>
            <a:r>
              <a:rPr lang="en-US" dirty="0"/>
              <a:t>8/06/20XX</a:t>
            </a:r>
          </a:p>
        </p:txBody>
      </p:sp>
      <p:sp>
        <p:nvSpPr>
          <p:cNvPr id="5" name="Footer Placeholder 4">
            <a:extLst>
              <a:ext uri="{FF2B5EF4-FFF2-40B4-BE49-F238E27FC236}">
                <a16:creationId xmlns:a16="http://schemas.microsoft.com/office/drawing/2014/main" id="{434969F5-F9D0-4A38-8C6C-86005388F51D}"/>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7CC33B3F-10CE-4363-805C-361CA49414B4}"/>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3" name="Picture Placeholder 7">
            <a:extLst>
              <a:ext uri="{FF2B5EF4-FFF2-40B4-BE49-F238E27FC236}">
                <a16:creationId xmlns:a16="http://schemas.microsoft.com/office/drawing/2014/main" id="{8EABAB15-C887-420D-92A1-24DBD62EE558}"/>
              </a:ext>
            </a:extLst>
          </p:cNvPr>
          <p:cNvSpPr>
            <a:spLocks noGrp="1"/>
          </p:cNvSpPr>
          <p:nvPr>
            <p:ph type="pic" sz="quarter" idx="13" hasCustomPrompt="1"/>
          </p:nvPr>
        </p:nvSpPr>
        <p:spPr>
          <a:xfrm flipH="1">
            <a:off x="0" y="729926"/>
            <a:ext cx="3581400" cy="5388772"/>
          </a:xfrm>
        </p:spPr>
        <p:txBody>
          <a:bodyPr/>
          <a:lstStyle>
            <a:lvl1pPr marL="0" indent="0" algn="ctr">
              <a:buNone/>
              <a:defRPr>
                <a:solidFill>
                  <a:schemeClr val="bg1"/>
                </a:solidFill>
              </a:defRPr>
            </a:lvl1pPr>
          </a:lstStyle>
          <a:p>
            <a:r>
              <a:rPr lang="en-US" dirty="0"/>
              <a:t>Click to add photo</a:t>
            </a:r>
          </a:p>
        </p:txBody>
      </p:sp>
      <p:sp>
        <p:nvSpPr>
          <p:cNvPr id="16" name="Text Placeholder 14">
            <a:extLst>
              <a:ext uri="{FF2B5EF4-FFF2-40B4-BE49-F238E27FC236}">
                <a16:creationId xmlns:a16="http://schemas.microsoft.com/office/drawing/2014/main" id="{F7E8EA93-3F05-4D28-8B15-91D6789458B4}"/>
              </a:ext>
            </a:extLst>
          </p:cNvPr>
          <p:cNvSpPr>
            <a:spLocks noGrp="1"/>
          </p:cNvSpPr>
          <p:nvPr>
            <p:ph type="body" sz="quarter" idx="16" hasCustomPrompt="1"/>
          </p:nvPr>
        </p:nvSpPr>
        <p:spPr>
          <a:xfrm>
            <a:off x="6746476"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dirty="0"/>
              <a:t>Click to add title</a:t>
            </a:r>
          </a:p>
        </p:txBody>
      </p:sp>
      <p:sp>
        <p:nvSpPr>
          <p:cNvPr id="17" name="Text Placeholder 14">
            <a:extLst>
              <a:ext uri="{FF2B5EF4-FFF2-40B4-BE49-F238E27FC236}">
                <a16:creationId xmlns:a16="http://schemas.microsoft.com/office/drawing/2014/main" id="{B4EBCE5D-8795-44C7-8196-051689C6FE2A}"/>
              </a:ext>
            </a:extLst>
          </p:cNvPr>
          <p:cNvSpPr>
            <a:spLocks noGrp="1"/>
          </p:cNvSpPr>
          <p:nvPr>
            <p:ph type="body" sz="quarter" idx="17" hasCustomPrompt="1"/>
          </p:nvPr>
        </p:nvSpPr>
        <p:spPr>
          <a:xfrm>
            <a:off x="6746476"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195044F5-86E3-4A1C-B3C8-6E3422E5B418}"/>
              </a:ext>
            </a:extLst>
          </p:cNvPr>
          <p:cNvSpPr>
            <a:spLocks noGrp="1"/>
          </p:cNvSpPr>
          <p:nvPr>
            <p:ph type="body" sz="quarter" idx="18" hasCustomPrompt="1"/>
          </p:nvPr>
        </p:nvSpPr>
        <p:spPr>
          <a:xfrm>
            <a:off x="4065518"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19" name="Text Placeholder 14">
            <a:extLst>
              <a:ext uri="{FF2B5EF4-FFF2-40B4-BE49-F238E27FC236}">
                <a16:creationId xmlns:a16="http://schemas.microsoft.com/office/drawing/2014/main" id="{4C9BA1BF-0690-4DB5-9BBC-31D1948D82A8}"/>
              </a:ext>
            </a:extLst>
          </p:cNvPr>
          <p:cNvSpPr>
            <a:spLocks noGrp="1"/>
          </p:cNvSpPr>
          <p:nvPr>
            <p:ph type="body" sz="quarter" idx="19" hasCustomPrompt="1"/>
          </p:nvPr>
        </p:nvSpPr>
        <p:spPr>
          <a:xfrm>
            <a:off x="6746476" y="4443157"/>
            <a:ext cx="2289974" cy="146324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20" name="Text Placeholder 14">
            <a:extLst>
              <a:ext uri="{FF2B5EF4-FFF2-40B4-BE49-F238E27FC236}">
                <a16:creationId xmlns:a16="http://schemas.microsoft.com/office/drawing/2014/main" id="{0D187952-9422-42DE-B163-B764E0D09925}"/>
              </a:ext>
            </a:extLst>
          </p:cNvPr>
          <p:cNvSpPr>
            <a:spLocks noGrp="1"/>
          </p:cNvSpPr>
          <p:nvPr>
            <p:ph type="body" sz="quarter" idx="20" hasCustomPrompt="1"/>
          </p:nvPr>
        </p:nvSpPr>
        <p:spPr>
          <a:xfrm>
            <a:off x="4065519" y="4451209"/>
            <a:ext cx="2289972" cy="1457161"/>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54291470-2EE9-46D8-8083-E4523DCE52BB}"/>
              </a:ext>
            </a:extLst>
          </p:cNvPr>
          <p:cNvSpPr>
            <a:spLocks noGrp="1"/>
          </p:cNvSpPr>
          <p:nvPr>
            <p:ph type="body" sz="quarter" idx="22" hasCustomPrompt="1"/>
          </p:nvPr>
        </p:nvSpPr>
        <p:spPr>
          <a:xfrm>
            <a:off x="4065517"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2" name="Text Placeholder 14">
            <a:extLst>
              <a:ext uri="{FF2B5EF4-FFF2-40B4-BE49-F238E27FC236}">
                <a16:creationId xmlns:a16="http://schemas.microsoft.com/office/drawing/2014/main" id="{17B8E7E2-50C1-429D-A8C5-C098CDADCF3F}"/>
              </a:ext>
            </a:extLst>
          </p:cNvPr>
          <p:cNvSpPr>
            <a:spLocks noGrp="1"/>
          </p:cNvSpPr>
          <p:nvPr>
            <p:ph type="body" sz="quarter" idx="23" hasCustomPrompt="1"/>
          </p:nvPr>
        </p:nvSpPr>
        <p:spPr>
          <a:xfrm>
            <a:off x="6746476" y="4118846"/>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09DB38C9-BBE5-4212-87C2-D9B34A470753}"/>
              </a:ext>
            </a:extLst>
          </p:cNvPr>
          <p:cNvSpPr>
            <a:spLocks noGrp="1"/>
          </p:cNvSpPr>
          <p:nvPr>
            <p:ph type="body" sz="quarter" idx="24" hasCustomPrompt="1"/>
          </p:nvPr>
        </p:nvSpPr>
        <p:spPr>
          <a:xfrm>
            <a:off x="4065518" y="4118846"/>
            <a:ext cx="2289972"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4" name="Text Placeholder 14">
            <a:extLst>
              <a:ext uri="{FF2B5EF4-FFF2-40B4-BE49-F238E27FC236}">
                <a16:creationId xmlns:a16="http://schemas.microsoft.com/office/drawing/2014/main" id="{EA61E342-2B6C-4379-A3B3-8D1B338F656B}"/>
              </a:ext>
            </a:extLst>
          </p:cNvPr>
          <p:cNvSpPr>
            <a:spLocks noGrp="1"/>
          </p:cNvSpPr>
          <p:nvPr>
            <p:ph type="body" sz="quarter" idx="25" hasCustomPrompt="1"/>
          </p:nvPr>
        </p:nvSpPr>
        <p:spPr>
          <a:xfrm>
            <a:off x="9417910" y="1921400"/>
            <a:ext cx="2289974"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5" name="Text Placeholder 14">
            <a:extLst>
              <a:ext uri="{FF2B5EF4-FFF2-40B4-BE49-F238E27FC236}">
                <a16:creationId xmlns:a16="http://schemas.microsoft.com/office/drawing/2014/main" id="{4F39B769-D212-4C11-B6CB-0423DD10599D}"/>
              </a:ext>
            </a:extLst>
          </p:cNvPr>
          <p:cNvSpPr>
            <a:spLocks noGrp="1"/>
          </p:cNvSpPr>
          <p:nvPr>
            <p:ph type="body" sz="quarter" idx="26" hasCustomPrompt="1"/>
          </p:nvPr>
        </p:nvSpPr>
        <p:spPr>
          <a:xfrm>
            <a:off x="9417910" y="2245710"/>
            <a:ext cx="2289974" cy="1739538"/>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dirty="0"/>
              <a:t>Click to add text</a:t>
            </a:r>
          </a:p>
        </p:txBody>
      </p:sp>
      <p:sp>
        <p:nvSpPr>
          <p:cNvPr id="2" name="Title 1">
            <a:extLst>
              <a:ext uri="{FF2B5EF4-FFF2-40B4-BE49-F238E27FC236}">
                <a16:creationId xmlns:a16="http://schemas.microsoft.com/office/drawing/2014/main" id="{7C47FF8E-011E-46E6-9F4D-DAD4830958DB}"/>
              </a:ext>
            </a:extLst>
          </p:cNvPr>
          <p:cNvSpPr>
            <a:spLocks noGrp="1"/>
          </p:cNvSpPr>
          <p:nvPr>
            <p:ph type="title" hasCustomPrompt="1"/>
          </p:nvPr>
        </p:nvSpPr>
        <p:spPr>
          <a:xfrm>
            <a:off x="4065516" y="1185284"/>
            <a:ext cx="7288284" cy="469490"/>
          </a:xfrm>
        </p:spPr>
        <p:txBody>
          <a:bodyPr anchor="t">
            <a:normAutofit/>
          </a:bodyPr>
          <a:lstStyle>
            <a:lvl1pPr>
              <a:lnSpc>
                <a:spcPct val="100000"/>
              </a:lnSpc>
              <a:defRPr sz="2800">
                <a:ln w="19050">
                  <a:solidFill>
                    <a:schemeClr val="accent5"/>
                  </a:solidFill>
                </a:ln>
              </a:defRPr>
            </a:lvl1pPr>
          </a:lstStyle>
          <a:p>
            <a:r>
              <a:rPr lang="en-US" dirty="0"/>
              <a:t>Click to add title</a:t>
            </a:r>
          </a:p>
        </p:txBody>
      </p:sp>
    </p:spTree>
    <p:extLst>
      <p:ext uri="{BB962C8B-B14F-4D97-AF65-F5344CB8AC3E}">
        <p14:creationId xmlns:p14="http://schemas.microsoft.com/office/powerpoint/2010/main" val="3057735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781AFB-2572-4954-B05E-84CDE1D8831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5" name="Date Placeholder 4">
            <a:extLst>
              <a:ext uri="{FF2B5EF4-FFF2-40B4-BE49-F238E27FC236}">
                <a16:creationId xmlns:a16="http://schemas.microsoft.com/office/drawing/2014/main" id="{0E750850-5ECD-4AA5-8EF0-70C6EA291EF3}"/>
              </a:ext>
            </a:extLst>
          </p:cNvPr>
          <p:cNvSpPr>
            <a:spLocks noGrp="1"/>
          </p:cNvSpPr>
          <p:nvPr>
            <p:ph type="dt" sz="half" idx="10"/>
          </p:nvPr>
        </p:nvSpPr>
        <p:spPr/>
        <p:txBody>
          <a:bodyPr/>
          <a:lstStyle/>
          <a:p>
            <a:r>
              <a:rPr lang="en-US" dirty="0"/>
              <a:t>8/06/20XX</a:t>
            </a:r>
          </a:p>
        </p:txBody>
      </p:sp>
      <p:sp>
        <p:nvSpPr>
          <p:cNvPr id="6" name="Footer Placeholder 5">
            <a:extLst>
              <a:ext uri="{FF2B5EF4-FFF2-40B4-BE49-F238E27FC236}">
                <a16:creationId xmlns:a16="http://schemas.microsoft.com/office/drawing/2014/main" id="{126B04CF-8972-48CE-B427-B542AF911BB4}"/>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F9864ACC-F262-4128-BC17-FCB29BEF0763}"/>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2" name="Text Placeholder 14">
            <a:extLst>
              <a:ext uri="{FF2B5EF4-FFF2-40B4-BE49-F238E27FC236}">
                <a16:creationId xmlns:a16="http://schemas.microsoft.com/office/drawing/2014/main" id="{717CFF16-7992-46DD-8151-F55B0300570B}"/>
              </a:ext>
            </a:extLst>
          </p:cNvPr>
          <p:cNvSpPr>
            <a:spLocks noGrp="1"/>
          </p:cNvSpPr>
          <p:nvPr>
            <p:ph type="body" sz="quarter" idx="16" hasCustomPrompt="1"/>
          </p:nvPr>
        </p:nvSpPr>
        <p:spPr>
          <a:xfrm>
            <a:off x="8506711" y="1335193"/>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3" name="Text Placeholder 14">
            <a:extLst>
              <a:ext uri="{FF2B5EF4-FFF2-40B4-BE49-F238E27FC236}">
                <a16:creationId xmlns:a16="http://schemas.microsoft.com/office/drawing/2014/main" id="{EBADC1C2-D36B-4AFE-8824-DE6D0FB51384}"/>
              </a:ext>
            </a:extLst>
          </p:cNvPr>
          <p:cNvSpPr>
            <a:spLocks noGrp="1"/>
          </p:cNvSpPr>
          <p:nvPr>
            <p:ph type="body" sz="quarter" idx="13" hasCustomPrompt="1"/>
          </p:nvPr>
        </p:nvSpPr>
        <p:spPr>
          <a:xfrm>
            <a:off x="8506711" y="1639822"/>
            <a:ext cx="2859090" cy="1475319"/>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4" name="Text Placeholder 14">
            <a:extLst>
              <a:ext uri="{FF2B5EF4-FFF2-40B4-BE49-F238E27FC236}">
                <a16:creationId xmlns:a16="http://schemas.microsoft.com/office/drawing/2014/main" id="{F1632658-DE5C-4EA2-83DE-AB456D9D76ED}"/>
              </a:ext>
            </a:extLst>
          </p:cNvPr>
          <p:cNvSpPr>
            <a:spLocks noGrp="1"/>
          </p:cNvSpPr>
          <p:nvPr>
            <p:ph type="body" sz="quarter" idx="17" hasCustomPrompt="1"/>
          </p:nvPr>
        </p:nvSpPr>
        <p:spPr>
          <a:xfrm>
            <a:off x="5167309" y="1639822"/>
            <a:ext cx="2859091" cy="1517776"/>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5" name="Text Placeholder 14">
            <a:extLst>
              <a:ext uri="{FF2B5EF4-FFF2-40B4-BE49-F238E27FC236}">
                <a16:creationId xmlns:a16="http://schemas.microsoft.com/office/drawing/2014/main" id="{76A6D61C-C33C-46D5-B2C5-6C6A7C143A97}"/>
              </a:ext>
            </a:extLst>
          </p:cNvPr>
          <p:cNvSpPr>
            <a:spLocks noGrp="1"/>
          </p:cNvSpPr>
          <p:nvPr>
            <p:ph type="body" sz="quarter" idx="18" hasCustomPrompt="1"/>
          </p:nvPr>
        </p:nvSpPr>
        <p:spPr>
          <a:xfrm>
            <a:off x="8506711" y="3837269"/>
            <a:ext cx="2859090" cy="153331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A4E6A96-585A-4265-900D-17D98121F544}"/>
              </a:ext>
            </a:extLst>
          </p:cNvPr>
          <p:cNvSpPr>
            <a:spLocks noGrp="1"/>
          </p:cNvSpPr>
          <p:nvPr>
            <p:ph type="body" sz="quarter" idx="19" hasCustomPrompt="1"/>
          </p:nvPr>
        </p:nvSpPr>
        <p:spPr>
          <a:xfrm>
            <a:off x="5167310" y="3845321"/>
            <a:ext cx="2859089" cy="1526930"/>
          </a:xfrm>
          <a:prstGeom prst="rect">
            <a:avLst/>
          </a:prstGeom>
        </p:spPr>
        <p:txBody>
          <a:bodyPr>
            <a:normAutofit/>
          </a:bodyPr>
          <a:lstStyle>
            <a:lvl1pPr marL="0" indent="0">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28B8437C-1550-4581-911A-98BEA151A4AD}"/>
              </a:ext>
            </a:extLst>
          </p:cNvPr>
          <p:cNvSpPr>
            <a:spLocks noGrp="1"/>
          </p:cNvSpPr>
          <p:nvPr>
            <p:ph type="body" sz="quarter" idx="22" hasCustomPrompt="1"/>
          </p:nvPr>
        </p:nvSpPr>
        <p:spPr>
          <a:xfrm>
            <a:off x="5167308" y="1335193"/>
            <a:ext cx="2859091"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8" name="Text Placeholder 14">
            <a:extLst>
              <a:ext uri="{FF2B5EF4-FFF2-40B4-BE49-F238E27FC236}">
                <a16:creationId xmlns:a16="http://schemas.microsoft.com/office/drawing/2014/main" id="{04DF1AD6-E51A-4D19-A9C8-CCAFE9E9B2A0}"/>
              </a:ext>
            </a:extLst>
          </p:cNvPr>
          <p:cNvSpPr>
            <a:spLocks noGrp="1"/>
          </p:cNvSpPr>
          <p:nvPr>
            <p:ph type="body" sz="quarter" idx="23" hasCustomPrompt="1"/>
          </p:nvPr>
        </p:nvSpPr>
        <p:spPr>
          <a:xfrm>
            <a:off x="8506711" y="3532639"/>
            <a:ext cx="2859090"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19" name="Text Placeholder 14">
            <a:extLst>
              <a:ext uri="{FF2B5EF4-FFF2-40B4-BE49-F238E27FC236}">
                <a16:creationId xmlns:a16="http://schemas.microsoft.com/office/drawing/2014/main" id="{A3656830-2B4C-4F48-8EBD-F8C80C353FC4}"/>
              </a:ext>
            </a:extLst>
          </p:cNvPr>
          <p:cNvSpPr>
            <a:spLocks noGrp="1"/>
          </p:cNvSpPr>
          <p:nvPr>
            <p:ph type="body" sz="quarter" idx="24" hasCustomPrompt="1"/>
          </p:nvPr>
        </p:nvSpPr>
        <p:spPr>
          <a:xfrm>
            <a:off x="5167309" y="3532639"/>
            <a:ext cx="2859089" cy="365125"/>
          </a:xfrm>
          <a:prstGeom prst="rect">
            <a:avLst/>
          </a:prstGeom>
        </p:spPr>
        <p:txBody>
          <a:bodyPr/>
          <a:lstStyle>
            <a:lvl1pPr marL="0" indent="0">
              <a:buNone/>
              <a:defRPr sz="1600" cap="all" spc="200" baseline="0">
                <a:solidFill>
                  <a:schemeClr val="accent5"/>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923D6999-ED11-424C-91FD-1ECD0CB9D272}"/>
              </a:ext>
            </a:extLst>
          </p:cNvPr>
          <p:cNvSpPr>
            <a:spLocks noGrp="1"/>
          </p:cNvSpPr>
          <p:nvPr>
            <p:ph type="title" hasCustomPrompt="1"/>
          </p:nvPr>
        </p:nvSpPr>
        <p:spPr>
          <a:xfrm>
            <a:off x="1384299" y="2768600"/>
            <a:ext cx="2956810" cy="1129164"/>
          </a:xfrm>
        </p:spPr>
        <p:txBody>
          <a:bodyPr anchor="t">
            <a:normAutofit/>
          </a:bodyPr>
          <a:lstStyle>
            <a:lvl1pPr>
              <a:lnSpc>
                <a:spcPct val="125000"/>
              </a:lnSpc>
              <a:defRPr sz="2800">
                <a:ln w="19050">
                  <a:solidFill>
                    <a:schemeClr val="bg1"/>
                  </a:solidFill>
                </a:ln>
              </a:defRPr>
            </a:lvl1pPr>
          </a:lstStyle>
          <a:p>
            <a:r>
              <a:rPr lang="en-US" dirty="0"/>
              <a:t>Click to add title</a:t>
            </a:r>
          </a:p>
        </p:txBody>
      </p:sp>
    </p:spTree>
    <p:extLst>
      <p:ext uri="{BB962C8B-B14F-4D97-AF65-F5344CB8AC3E}">
        <p14:creationId xmlns:p14="http://schemas.microsoft.com/office/powerpoint/2010/main" val="3749148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A0CE26C-A8CF-4DC0-9913-86FF0ED87623}"/>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7" name="Date Placeholder 6">
            <a:extLst>
              <a:ext uri="{FF2B5EF4-FFF2-40B4-BE49-F238E27FC236}">
                <a16:creationId xmlns:a16="http://schemas.microsoft.com/office/drawing/2014/main" id="{15DD4FC6-591F-4220-A331-724C4FE41E93}"/>
              </a:ext>
            </a:extLst>
          </p:cNvPr>
          <p:cNvSpPr>
            <a:spLocks noGrp="1"/>
          </p:cNvSpPr>
          <p:nvPr>
            <p:ph type="dt" sz="half" idx="10"/>
          </p:nvPr>
        </p:nvSpPr>
        <p:spPr/>
        <p:txBody>
          <a:bodyPr/>
          <a:lstStyle/>
          <a:p>
            <a:r>
              <a:rPr lang="en-US" dirty="0"/>
              <a:t>8/06/20XX</a:t>
            </a:r>
          </a:p>
        </p:txBody>
      </p:sp>
      <p:sp>
        <p:nvSpPr>
          <p:cNvPr id="8" name="Footer Placeholder 7">
            <a:extLst>
              <a:ext uri="{FF2B5EF4-FFF2-40B4-BE49-F238E27FC236}">
                <a16:creationId xmlns:a16="http://schemas.microsoft.com/office/drawing/2014/main" id="{A1506146-DCCA-4419-9FC3-7F33AEABA41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4BDEDAF2-5575-4164-9610-7906C2033591}"/>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35" name="Text Placeholder 14">
            <a:extLst>
              <a:ext uri="{FF2B5EF4-FFF2-40B4-BE49-F238E27FC236}">
                <a16:creationId xmlns:a16="http://schemas.microsoft.com/office/drawing/2014/main" id="{0C598512-93DF-4C00-A3BC-4CFF184217A6}"/>
              </a:ext>
            </a:extLst>
          </p:cNvPr>
          <p:cNvSpPr>
            <a:spLocks noGrp="1"/>
          </p:cNvSpPr>
          <p:nvPr>
            <p:ph type="body" sz="quarter" idx="27" hasCustomPrompt="1"/>
          </p:nvPr>
        </p:nvSpPr>
        <p:spPr>
          <a:xfrm>
            <a:off x="620484" y="3639417"/>
            <a:ext cx="2383764"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36" name="Text Placeholder 14">
            <a:extLst>
              <a:ext uri="{FF2B5EF4-FFF2-40B4-BE49-F238E27FC236}">
                <a16:creationId xmlns:a16="http://schemas.microsoft.com/office/drawing/2014/main" id="{9AFC7B8A-881F-4E97-91D4-F41DFA6D8F8E}"/>
              </a:ext>
            </a:extLst>
          </p:cNvPr>
          <p:cNvSpPr>
            <a:spLocks noGrp="1"/>
          </p:cNvSpPr>
          <p:nvPr>
            <p:ph type="body" sz="quarter" idx="28" hasCustomPrompt="1"/>
          </p:nvPr>
        </p:nvSpPr>
        <p:spPr>
          <a:xfrm>
            <a:off x="620484" y="3965866"/>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77B10018-89A9-49C8-8DCE-621EF9328C63}"/>
              </a:ext>
            </a:extLst>
          </p:cNvPr>
          <p:cNvSpPr>
            <a:spLocks noGrp="1"/>
          </p:cNvSpPr>
          <p:nvPr>
            <p:ph type="body" sz="quarter" idx="15" hasCustomPrompt="1"/>
          </p:nvPr>
        </p:nvSpPr>
        <p:spPr>
          <a:xfrm>
            <a:off x="3478982" y="3969554"/>
            <a:ext cx="2383764"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342C0572-2FB8-4C18-AD74-75A165321342}"/>
              </a:ext>
            </a:extLst>
          </p:cNvPr>
          <p:cNvSpPr>
            <a:spLocks noGrp="1"/>
          </p:cNvSpPr>
          <p:nvPr>
            <p:ph type="body" sz="quarter" idx="17" hasCustomPrompt="1"/>
          </p:nvPr>
        </p:nvSpPr>
        <p:spPr>
          <a:xfrm>
            <a:off x="6337478"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39" name="Text Placeholder 14">
            <a:extLst>
              <a:ext uri="{FF2B5EF4-FFF2-40B4-BE49-F238E27FC236}">
                <a16:creationId xmlns:a16="http://schemas.microsoft.com/office/drawing/2014/main" id="{3495EE04-F172-4AD4-8FE7-4A03B1CE4F82}"/>
              </a:ext>
            </a:extLst>
          </p:cNvPr>
          <p:cNvSpPr>
            <a:spLocks noGrp="1"/>
          </p:cNvSpPr>
          <p:nvPr>
            <p:ph type="body" sz="quarter" idx="19" hasCustomPrompt="1"/>
          </p:nvPr>
        </p:nvSpPr>
        <p:spPr>
          <a:xfrm>
            <a:off x="9188445" y="3953422"/>
            <a:ext cx="2383765" cy="1126085"/>
          </a:xfrm>
          <a:prstGeom prst="rect">
            <a:avLst/>
          </a:prstGeom>
        </p:spPr>
        <p:txBody>
          <a:bodyPr/>
          <a:lstStyle>
            <a:lvl1pPr marL="0" indent="0" algn="ctr">
              <a:lnSpc>
                <a:spcPct val="114000"/>
              </a:lnSpc>
              <a:spcBef>
                <a:spcPts val="0"/>
              </a:spcBef>
              <a:buNone/>
              <a:defRPr sz="1400" cap="none" spc="0" baseline="0">
                <a:solidFill>
                  <a:schemeClr val="bg1"/>
                </a:solidFill>
                <a:latin typeface="+mn-lt"/>
              </a:defRPr>
            </a:lvl1pPr>
          </a:lstStyle>
          <a:p>
            <a:pPr lvl="0"/>
            <a:r>
              <a:rPr lang="en-US"/>
              <a:t>Click to add text</a:t>
            </a:r>
          </a:p>
        </p:txBody>
      </p:sp>
      <p:sp>
        <p:nvSpPr>
          <p:cNvPr id="40" name="Text Placeholder 14">
            <a:extLst>
              <a:ext uri="{FF2B5EF4-FFF2-40B4-BE49-F238E27FC236}">
                <a16:creationId xmlns:a16="http://schemas.microsoft.com/office/drawing/2014/main" id="{F23ABA12-4A7C-42A2-9A8E-9E7F1A2BB230}"/>
              </a:ext>
            </a:extLst>
          </p:cNvPr>
          <p:cNvSpPr>
            <a:spLocks noGrp="1"/>
          </p:cNvSpPr>
          <p:nvPr>
            <p:ph type="body" sz="quarter" idx="29" hasCustomPrompt="1"/>
          </p:nvPr>
        </p:nvSpPr>
        <p:spPr>
          <a:xfrm>
            <a:off x="3419503" y="3639417"/>
            <a:ext cx="2502719"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41" name="Text Placeholder 14">
            <a:extLst>
              <a:ext uri="{FF2B5EF4-FFF2-40B4-BE49-F238E27FC236}">
                <a16:creationId xmlns:a16="http://schemas.microsoft.com/office/drawing/2014/main" id="{1E11CB21-11BD-400A-BC43-71A9AFA9282B}"/>
              </a:ext>
            </a:extLst>
          </p:cNvPr>
          <p:cNvSpPr>
            <a:spLocks noGrp="1"/>
          </p:cNvSpPr>
          <p:nvPr>
            <p:ph type="body" sz="quarter" idx="30" hasCustomPrompt="1"/>
          </p:nvPr>
        </p:nvSpPr>
        <p:spPr>
          <a:xfrm>
            <a:off x="6337478"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42" name="Text Placeholder 14">
            <a:extLst>
              <a:ext uri="{FF2B5EF4-FFF2-40B4-BE49-F238E27FC236}">
                <a16:creationId xmlns:a16="http://schemas.microsoft.com/office/drawing/2014/main" id="{02DE0CA8-2A1F-49D8-B9B6-BF353B9808C6}"/>
              </a:ext>
            </a:extLst>
          </p:cNvPr>
          <p:cNvSpPr>
            <a:spLocks noGrp="1"/>
          </p:cNvSpPr>
          <p:nvPr>
            <p:ph type="body" sz="quarter" idx="31" hasCustomPrompt="1"/>
          </p:nvPr>
        </p:nvSpPr>
        <p:spPr>
          <a:xfrm>
            <a:off x="9188445" y="3639417"/>
            <a:ext cx="2383765" cy="365125"/>
          </a:xfrm>
          <a:prstGeom prst="rect">
            <a:avLst/>
          </a:prstGeom>
        </p:spPr>
        <p:txBody>
          <a:bodyPr/>
          <a:lstStyle>
            <a:lvl1pPr marL="0" indent="0" algn="ctr">
              <a:buNone/>
              <a:defRPr sz="1600" cap="all" spc="200" baseline="0">
                <a:solidFill>
                  <a:schemeClr val="accent5"/>
                </a:solidFill>
                <a:latin typeface="+mj-lt"/>
                <a:cs typeface="Posterama" panose="020B0504020200020000" pitchFamily="34" charset="0"/>
              </a:defRPr>
            </a:lvl1pPr>
          </a:lstStyle>
          <a:p>
            <a:pPr lvl="0"/>
            <a:r>
              <a:rPr lang="en-US" dirty="0"/>
              <a:t>Click to add title</a:t>
            </a:r>
          </a:p>
        </p:txBody>
      </p:sp>
      <p:sp>
        <p:nvSpPr>
          <p:cNvPr id="2" name="Title 1">
            <a:extLst>
              <a:ext uri="{FF2B5EF4-FFF2-40B4-BE49-F238E27FC236}">
                <a16:creationId xmlns:a16="http://schemas.microsoft.com/office/drawing/2014/main" id="{D55D3DD0-ED40-47C1-B841-046E1D918B22}"/>
              </a:ext>
            </a:extLst>
          </p:cNvPr>
          <p:cNvSpPr>
            <a:spLocks noGrp="1"/>
          </p:cNvSpPr>
          <p:nvPr>
            <p:ph type="title" hasCustomPrompt="1"/>
          </p:nvPr>
        </p:nvSpPr>
        <p:spPr>
          <a:xfrm>
            <a:off x="2452697" y="1581912"/>
            <a:ext cx="7286605" cy="634323"/>
          </a:xfrm>
        </p:spPr>
        <p:txBody>
          <a:bodyPr>
            <a:normAutofit/>
          </a:bodyPr>
          <a:lstStyle>
            <a:lvl1pPr algn="ctr">
              <a:lnSpc>
                <a:spcPct val="125000"/>
              </a:lnSpc>
              <a:defRPr sz="2800">
                <a:ln w="19050">
                  <a:solidFill>
                    <a:schemeClr val="bg1"/>
                  </a:solidFill>
                </a:ln>
              </a:defRPr>
            </a:lvl1pPr>
          </a:lstStyle>
          <a:p>
            <a:r>
              <a:rPr lang="en-US" dirty="0"/>
              <a:t>Click to add title</a:t>
            </a:r>
          </a:p>
        </p:txBody>
      </p:sp>
      <p:sp>
        <p:nvSpPr>
          <p:cNvPr id="4" name="Picture Placeholder 3">
            <a:extLst>
              <a:ext uri="{FF2B5EF4-FFF2-40B4-BE49-F238E27FC236}">
                <a16:creationId xmlns:a16="http://schemas.microsoft.com/office/drawing/2014/main" id="{23C97099-E767-429A-80C6-731FB9D295F4}"/>
              </a:ext>
            </a:extLst>
          </p:cNvPr>
          <p:cNvSpPr>
            <a:spLocks noGrp="1"/>
          </p:cNvSpPr>
          <p:nvPr>
            <p:ph type="pic" sz="quarter" idx="32"/>
          </p:nvPr>
        </p:nvSpPr>
        <p:spPr>
          <a:xfrm>
            <a:off x="1510614"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
        <p:nvSpPr>
          <p:cNvPr id="22" name="Picture Placeholder 3">
            <a:extLst>
              <a:ext uri="{FF2B5EF4-FFF2-40B4-BE49-F238E27FC236}">
                <a16:creationId xmlns:a16="http://schemas.microsoft.com/office/drawing/2014/main" id="{E2E22B87-E0E3-4234-B4FA-C9FC97DEDCB3}"/>
              </a:ext>
            </a:extLst>
          </p:cNvPr>
          <p:cNvSpPr>
            <a:spLocks noGrp="1"/>
          </p:cNvSpPr>
          <p:nvPr>
            <p:ph type="pic" sz="quarter" idx="33"/>
          </p:nvPr>
        </p:nvSpPr>
        <p:spPr>
          <a:xfrm>
            <a:off x="4369110"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
        <p:nvSpPr>
          <p:cNvPr id="24" name="Picture Placeholder 3">
            <a:extLst>
              <a:ext uri="{FF2B5EF4-FFF2-40B4-BE49-F238E27FC236}">
                <a16:creationId xmlns:a16="http://schemas.microsoft.com/office/drawing/2014/main" id="{8EF1B794-5E10-4558-B229-0D8F5895CCAE}"/>
              </a:ext>
            </a:extLst>
          </p:cNvPr>
          <p:cNvSpPr>
            <a:spLocks noGrp="1"/>
          </p:cNvSpPr>
          <p:nvPr>
            <p:ph type="pic" sz="quarter" idx="34"/>
          </p:nvPr>
        </p:nvSpPr>
        <p:spPr>
          <a:xfrm>
            <a:off x="7227608"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
        <p:nvSpPr>
          <p:cNvPr id="25" name="Picture Placeholder 3">
            <a:extLst>
              <a:ext uri="{FF2B5EF4-FFF2-40B4-BE49-F238E27FC236}">
                <a16:creationId xmlns:a16="http://schemas.microsoft.com/office/drawing/2014/main" id="{5ECB6791-2C34-417D-9AB9-03C9A8BBDF91}"/>
              </a:ext>
            </a:extLst>
          </p:cNvPr>
          <p:cNvSpPr>
            <a:spLocks noGrp="1"/>
          </p:cNvSpPr>
          <p:nvPr>
            <p:ph type="pic" sz="quarter" idx="35"/>
          </p:nvPr>
        </p:nvSpPr>
        <p:spPr>
          <a:xfrm>
            <a:off x="10078575" y="2847098"/>
            <a:ext cx="603504" cy="603504"/>
          </a:xfrm>
        </p:spPr>
        <p:txBody>
          <a:bodyPr anchor="ctr">
            <a:normAutofit/>
          </a:bodyPr>
          <a:lstStyle>
            <a:lvl1pPr marL="0" indent="0" algn="ctr">
              <a:buNone/>
              <a:defRPr sz="9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344519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7C8E50C-1C7A-4E62-B38F-3E12A174C85B}"/>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Picture Placeholder 7">
            <a:extLst>
              <a:ext uri="{FF2B5EF4-FFF2-40B4-BE49-F238E27FC236}">
                <a16:creationId xmlns:a16="http://schemas.microsoft.com/office/drawing/2014/main" id="{7AF7405C-6DF9-4409-85F0-8C1DCCC0AC61}"/>
              </a:ext>
            </a:extLst>
          </p:cNvPr>
          <p:cNvSpPr>
            <a:spLocks noGrp="1"/>
          </p:cNvSpPr>
          <p:nvPr>
            <p:ph type="pic" sz="quarter" idx="13" hasCustomPrompt="1"/>
          </p:nvPr>
        </p:nvSpPr>
        <p:spPr>
          <a:xfrm>
            <a:off x="622570" y="729926"/>
            <a:ext cx="6456836" cy="5388772"/>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4C883B71-4A78-4B93-97F2-F54D7DC10020}"/>
              </a:ext>
            </a:extLst>
          </p:cNvPr>
          <p:cNvSpPr>
            <a:spLocks noGrp="1"/>
          </p:cNvSpPr>
          <p:nvPr>
            <p:ph type="title" hasCustomPrompt="1"/>
          </p:nvPr>
        </p:nvSpPr>
        <p:spPr>
          <a:xfrm>
            <a:off x="6467704" y="1881922"/>
            <a:ext cx="5749200" cy="3084630"/>
          </a:xfrm>
          <a:solidFill>
            <a:schemeClr val="bg2">
              <a:alpha val="93000"/>
            </a:schemeClr>
          </a:solidFill>
        </p:spPr>
        <p:txBody>
          <a:bodyPr lIns="694944" tIns="713232" anchor="t">
            <a:normAutofit/>
          </a:bodyPr>
          <a:lstStyle>
            <a:lvl1pPr algn="l">
              <a:lnSpc>
                <a:spcPct val="100000"/>
              </a:lnSpc>
              <a:defRPr sz="2800"/>
            </a:lvl1pPr>
          </a:lstStyle>
          <a:p>
            <a:r>
              <a:rPr lang="en-US" dirty="0"/>
              <a:t>Click to add title</a:t>
            </a:r>
          </a:p>
        </p:txBody>
      </p:sp>
      <p:sp>
        <p:nvSpPr>
          <p:cNvPr id="9" name="Text Placeholder 17">
            <a:extLst>
              <a:ext uri="{FF2B5EF4-FFF2-40B4-BE49-F238E27FC236}">
                <a16:creationId xmlns:a16="http://schemas.microsoft.com/office/drawing/2014/main" id="{83F286D7-A050-456B-BDD3-3FFAA21A8099}"/>
              </a:ext>
            </a:extLst>
          </p:cNvPr>
          <p:cNvSpPr>
            <a:spLocks noGrp="1"/>
          </p:cNvSpPr>
          <p:nvPr>
            <p:ph type="body" sz="quarter" idx="15" hasCustomPrompt="1"/>
          </p:nvPr>
        </p:nvSpPr>
        <p:spPr>
          <a:xfrm>
            <a:off x="7079405" y="3201410"/>
            <a:ext cx="4614604" cy="1291638"/>
          </a:xfrm>
        </p:spPr>
        <p:txBody>
          <a:bodyPr>
            <a:noAutofit/>
          </a:bodyPr>
          <a:lstStyle>
            <a:lvl1pPr marL="0" indent="0" algn="l">
              <a:lnSpc>
                <a:spcPct val="125000"/>
              </a:lnSpc>
              <a:buNone/>
              <a:defRPr sz="1400" spc="100" baseline="0">
                <a:solidFill>
                  <a:schemeClr val="accent2"/>
                </a:solidFill>
              </a:defRPr>
            </a:lvl1pPr>
          </a:lstStyle>
          <a:p>
            <a:pPr lvl="0"/>
            <a:r>
              <a:rPr lang="en-US"/>
              <a:t>Click to add text</a:t>
            </a:r>
          </a:p>
        </p:txBody>
      </p:sp>
      <p:sp>
        <p:nvSpPr>
          <p:cNvPr id="3" name="Date Placeholder 2">
            <a:extLst>
              <a:ext uri="{FF2B5EF4-FFF2-40B4-BE49-F238E27FC236}">
                <a16:creationId xmlns:a16="http://schemas.microsoft.com/office/drawing/2014/main" id="{4A927E28-2C60-4D18-8BB3-DC9627E13C59}"/>
              </a:ext>
            </a:extLst>
          </p:cNvPr>
          <p:cNvSpPr>
            <a:spLocks noGrp="1"/>
          </p:cNvSpPr>
          <p:nvPr>
            <p:ph type="dt" sz="half" idx="10"/>
          </p:nvPr>
        </p:nvSpPr>
        <p:spPr/>
        <p:txBody>
          <a:bodyPr/>
          <a:lstStyle/>
          <a:p>
            <a:r>
              <a:rPr lang="en-US" dirty="0"/>
              <a:t>8/06/20XX</a:t>
            </a:r>
          </a:p>
        </p:txBody>
      </p:sp>
      <p:sp>
        <p:nvSpPr>
          <p:cNvPr id="4" name="Footer Placeholder 3">
            <a:extLst>
              <a:ext uri="{FF2B5EF4-FFF2-40B4-BE49-F238E27FC236}">
                <a16:creationId xmlns:a16="http://schemas.microsoft.com/office/drawing/2014/main" id="{4290EE45-541D-483E-A0B8-5997A2F98DA3}"/>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504E100B-E96A-45D4-9553-51CF2CBA55DD}"/>
              </a:ext>
            </a:extLst>
          </p:cNvPr>
          <p:cNvSpPr>
            <a:spLocks noGrp="1"/>
          </p:cNvSpPr>
          <p:nvPr>
            <p:ph type="sldNum" sz="quarter" idx="12"/>
          </p:nvPr>
        </p:nvSpPr>
        <p:spPr/>
        <p:txBody>
          <a:bodyPr/>
          <a:lstStyle/>
          <a:p>
            <a:fld id="{A402E4C0-AD5E-4E8C-9F21-7CCE474BDCEB}" type="slidenum">
              <a:rPr lang="en-US" smtClean="0"/>
              <a:t>‹#›</a:t>
            </a:fld>
            <a:endParaRPr lang="en-US" dirty="0"/>
          </a:p>
        </p:txBody>
      </p:sp>
    </p:spTree>
    <p:extLst>
      <p:ext uri="{BB962C8B-B14F-4D97-AF65-F5344CB8AC3E}">
        <p14:creationId xmlns:p14="http://schemas.microsoft.com/office/powerpoint/2010/main" val="1770124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ny Overview">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E757B982-FF4B-4902-B808-FC325983FD9C}"/>
              </a:ext>
            </a:extLst>
          </p:cNvPr>
          <p:cNvSpPr>
            <a:spLocks noGrp="1"/>
          </p:cNvSpPr>
          <p:nvPr>
            <p:ph type="pic" sz="quarter" idx="13" hasCustomPrompt="1"/>
          </p:nvPr>
        </p:nvSpPr>
        <p:spPr>
          <a:xfrm flipH="1">
            <a:off x="0" y="0"/>
            <a:ext cx="12192000" cy="6858000"/>
          </a:xfrm>
        </p:spPr>
        <p:txBody>
          <a:bodyPr/>
          <a:lstStyle>
            <a:lvl1pPr marL="0" indent="0" algn="ctr">
              <a:buNone/>
              <a:defRPr>
                <a:solidFill>
                  <a:schemeClr val="tx1"/>
                </a:solidFill>
              </a:defRPr>
            </a:lvl1pPr>
          </a:lstStyle>
          <a:p>
            <a:r>
              <a:rPr lang="en-US" dirty="0"/>
              <a:t>Click to add photo</a:t>
            </a:r>
          </a:p>
        </p:txBody>
      </p:sp>
      <p:sp>
        <p:nvSpPr>
          <p:cNvPr id="2" name="Title 1">
            <a:extLst>
              <a:ext uri="{FF2B5EF4-FFF2-40B4-BE49-F238E27FC236}">
                <a16:creationId xmlns:a16="http://schemas.microsoft.com/office/drawing/2014/main" id="{4D7337BF-9564-499D-91CE-9DDD9C969339}"/>
              </a:ext>
            </a:extLst>
          </p:cNvPr>
          <p:cNvSpPr>
            <a:spLocks noGrp="1"/>
          </p:cNvSpPr>
          <p:nvPr>
            <p:ph type="title" hasCustomPrompt="1"/>
          </p:nvPr>
        </p:nvSpPr>
        <p:spPr>
          <a:xfrm>
            <a:off x="1403350" y="1371599"/>
            <a:ext cx="9385300" cy="985791"/>
          </a:xfrm>
        </p:spPr>
        <p:txBody>
          <a:bodyPr>
            <a:noAutofit/>
          </a:bodyPr>
          <a:lstStyle>
            <a:lvl1pPr algn="ctr">
              <a:defRPr sz="5400">
                <a:ln w="19050">
                  <a:solidFill>
                    <a:schemeClr val="accent5"/>
                  </a:solidFill>
                </a:ln>
              </a:defRPr>
            </a:lvl1pPr>
          </a:lstStyle>
          <a:p>
            <a:r>
              <a:rPr lang="en-US" dirty="0"/>
              <a:t>Click to add title</a:t>
            </a:r>
          </a:p>
        </p:txBody>
      </p:sp>
    </p:spTree>
    <p:extLst>
      <p:ext uri="{BB962C8B-B14F-4D97-AF65-F5344CB8AC3E}">
        <p14:creationId xmlns:p14="http://schemas.microsoft.com/office/powerpoint/2010/main" val="3627900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684757-E21D-414B-B627-1E0D15F89CA8}"/>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1" name="Picture Placeholder 7">
            <a:extLst>
              <a:ext uri="{FF2B5EF4-FFF2-40B4-BE49-F238E27FC236}">
                <a16:creationId xmlns:a16="http://schemas.microsoft.com/office/drawing/2014/main" id="{927250C7-CB58-468C-B8BB-17DB85D4F242}"/>
              </a:ext>
            </a:extLst>
          </p:cNvPr>
          <p:cNvSpPr>
            <a:spLocks noGrp="1"/>
          </p:cNvSpPr>
          <p:nvPr>
            <p:ph type="pic" sz="quarter" idx="13" hasCustomPrompt="1"/>
          </p:nvPr>
        </p:nvSpPr>
        <p:spPr>
          <a:xfrm>
            <a:off x="5011738" y="0"/>
            <a:ext cx="7196930" cy="6867376"/>
          </a:xfr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376BB3F6-84AB-40BA-9D7D-7C1E13C0E159}"/>
              </a:ext>
            </a:extLst>
          </p:cNvPr>
          <p:cNvSpPr>
            <a:spLocks noGrp="1"/>
          </p:cNvSpPr>
          <p:nvPr>
            <p:ph type="title" hasCustomPrompt="1"/>
          </p:nvPr>
        </p:nvSpPr>
        <p:spPr>
          <a:xfrm>
            <a:off x="-1" y="1036629"/>
            <a:ext cx="6007099" cy="4784742"/>
          </a:xfrm>
          <a:solidFill>
            <a:schemeClr val="accent6">
              <a:alpha val="80000"/>
            </a:schemeClr>
          </a:solidFill>
        </p:spPr>
        <p:txBody>
          <a:bodyPr lIns="822960" tIns="640080" anchor="t">
            <a:normAutofit/>
          </a:bodyPr>
          <a:lstStyle>
            <a:lvl1pPr algn="l">
              <a:lnSpc>
                <a:spcPct val="100000"/>
              </a:lnSpc>
              <a:defRPr sz="2800"/>
            </a:lvl1pPr>
          </a:lstStyle>
          <a:p>
            <a:r>
              <a:rPr lang="en-US" dirty="0"/>
              <a:t>Click to add title</a:t>
            </a:r>
          </a:p>
        </p:txBody>
      </p:sp>
      <p:sp>
        <p:nvSpPr>
          <p:cNvPr id="16" name="Text Placeholder 14">
            <a:extLst>
              <a:ext uri="{FF2B5EF4-FFF2-40B4-BE49-F238E27FC236}">
                <a16:creationId xmlns:a16="http://schemas.microsoft.com/office/drawing/2014/main" id="{6A7AB969-4D8E-41B0-A403-6D1D41CD5167}"/>
              </a:ext>
            </a:extLst>
          </p:cNvPr>
          <p:cNvSpPr>
            <a:spLocks noGrp="1"/>
          </p:cNvSpPr>
          <p:nvPr>
            <p:ph type="body" sz="quarter" idx="22" hasCustomPrompt="1"/>
          </p:nvPr>
        </p:nvSpPr>
        <p:spPr>
          <a:xfrm>
            <a:off x="729016" y="2368506"/>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15" name="Text Placeholder 14">
            <a:extLst>
              <a:ext uri="{FF2B5EF4-FFF2-40B4-BE49-F238E27FC236}">
                <a16:creationId xmlns:a16="http://schemas.microsoft.com/office/drawing/2014/main" id="{08F82904-47D8-4EB9-A697-8ED11274C40F}"/>
              </a:ext>
            </a:extLst>
          </p:cNvPr>
          <p:cNvSpPr>
            <a:spLocks noGrp="1"/>
          </p:cNvSpPr>
          <p:nvPr>
            <p:ph type="body" sz="quarter" idx="18" hasCustomPrompt="1"/>
          </p:nvPr>
        </p:nvSpPr>
        <p:spPr>
          <a:xfrm>
            <a:off x="729017" y="2605040"/>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44501739-C457-4C98-A458-5B3639CFB821}"/>
              </a:ext>
            </a:extLst>
          </p:cNvPr>
          <p:cNvSpPr>
            <a:spLocks noGrp="1"/>
          </p:cNvSpPr>
          <p:nvPr>
            <p:ph type="body" sz="quarter" idx="24" hasCustomPrompt="1"/>
          </p:nvPr>
        </p:nvSpPr>
        <p:spPr>
          <a:xfrm>
            <a:off x="729016" y="354462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1" name="Text Placeholder 14">
            <a:extLst>
              <a:ext uri="{FF2B5EF4-FFF2-40B4-BE49-F238E27FC236}">
                <a16:creationId xmlns:a16="http://schemas.microsoft.com/office/drawing/2014/main" id="{503766A8-C36E-4337-9DB4-358A28B74319}"/>
              </a:ext>
            </a:extLst>
          </p:cNvPr>
          <p:cNvSpPr>
            <a:spLocks noGrp="1"/>
          </p:cNvSpPr>
          <p:nvPr>
            <p:ph type="body" sz="quarter" idx="23" hasCustomPrompt="1"/>
          </p:nvPr>
        </p:nvSpPr>
        <p:spPr>
          <a:xfrm>
            <a:off x="729017" y="3781163"/>
            <a:ext cx="4771030" cy="801073"/>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5F947925-2465-45AC-9A1E-7153477BBEEC}"/>
              </a:ext>
            </a:extLst>
          </p:cNvPr>
          <p:cNvSpPr>
            <a:spLocks noGrp="1"/>
          </p:cNvSpPr>
          <p:nvPr>
            <p:ph type="body" sz="quarter" idx="26" hasCustomPrompt="1"/>
          </p:nvPr>
        </p:nvSpPr>
        <p:spPr>
          <a:xfrm>
            <a:off x="729016" y="4739239"/>
            <a:ext cx="4771030" cy="365125"/>
          </a:xfrm>
          <a:prstGeom prst="rect">
            <a:avLst/>
          </a:prstGeom>
        </p:spPr>
        <p:txBody>
          <a:bodyPr/>
          <a:lstStyle>
            <a:lvl1pPr marL="0" indent="0">
              <a:buNone/>
              <a:defRPr sz="1600" cap="all" spc="200" baseline="0">
                <a:solidFill>
                  <a:schemeClr val="accent2"/>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6FC86B0E-A85D-444A-BC2A-B7A5FF1D48D5}"/>
              </a:ext>
            </a:extLst>
          </p:cNvPr>
          <p:cNvSpPr>
            <a:spLocks noGrp="1"/>
          </p:cNvSpPr>
          <p:nvPr>
            <p:ph type="body" sz="quarter" idx="25" hasCustomPrompt="1"/>
          </p:nvPr>
        </p:nvSpPr>
        <p:spPr>
          <a:xfrm>
            <a:off x="729017" y="4975773"/>
            <a:ext cx="4771030" cy="546815"/>
          </a:xfrm>
          <a:prstGeom prst="rect">
            <a:avLst/>
          </a:prstGeom>
        </p:spPr>
        <p:txBody>
          <a:bodyPr>
            <a:normAutofit/>
          </a:bodyPr>
          <a:lstStyle>
            <a:lvl1pPr marL="0" indent="0">
              <a:lnSpc>
                <a:spcPct val="114000"/>
              </a:lnSpc>
              <a:spcBef>
                <a:spcPts val="0"/>
              </a:spcBef>
              <a:buNone/>
              <a:defRPr sz="1400" cap="none" spc="100" baseline="0">
                <a:solidFill>
                  <a:schemeClr val="accent2"/>
                </a:solidFill>
                <a:latin typeface="+mn-lt"/>
              </a:defRPr>
            </a:lvl1pPr>
          </a:lstStyle>
          <a:p>
            <a:pPr lvl="0"/>
            <a:r>
              <a:rPr lang="en-US"/>
              <a:t>Click to add text</a:t>
            </a:r>
          </a:p>
        </p:txBody>
      </p:sp>
      <p:sp>
        <p:nvSpPr>
          <p:cNvPr id="5" name="Date Placeholder 4">
            <a:extLst>
              <a:ext uri="{FF2B5EF4-FFF2-40B4-BE49-F238E27FC236}">
                <a16:creationId xmlns:a16="http://schemas.microsoft.com/office/drawing/2014/main" id="{BBA930A0-A89C-48EB-A039-375BDA735BBF}"/>
              </a:ext>
            </a:extLst>
          </p:cNvPr>
          <p:cNvSpPr>
            <a:spLocks noGrp="1"/>
          </p:cNvSpPr>
          <p:nvPr>
            <p:ph type="dt" sz="half" idx="10"/>
          </p:nvPr>
        </p:nvSpPr>
        <p:spPr/>
        <p:txBody>
          <a:bodyPr/>
          <a:lstStyle/>
          <a:p>
            <a:r>
              <a:rPr lang="en-US" dirty="0"/>
              <a:t>8/06/20XX</a:t>
            </a:r>
          </a:p>
        </p:txBody>
      </p:sp>
      <p:sp>
        <p:nvSpPr>
          <p:cNvPr id="6" name="Footer Placeholder 5">
            <a:extLst>
              <a:ext uri="{FF2B5EF4-FFF2-40B4-BE49-F238E27FC236}">
                <a16:creationId xmlns:a16="http://schemas.microsoft.com/office/drawing/2014/main" id="{A02A2494-B27D-418F-9D5E-8DE4FFB491B3}"/>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04B0DC46-AFFB-4CCA-B5AE-7028C4E26619}"/>
              </a:ext>
            </a:extLst>
          </p:cNvPr>
          <p:cNvSpPr>
            <a:spLocks noGrp="1"/>
          </p:cNvSpPr>
          <p:nvPr>
            <p:ph type="sldNum" sz="quarter" idx="12"/>
          </p:nvPr>
        </p:nvSpPr>
        <p:spPr/>
        <p:txBody>
          <a:bodyPr/>
          <a:lstStyle/>
          <a:p>
            <a:fld id="{A402E4C0-AD5E-4E8C-9F21-7CCE474BDCEB}" type="slidenum">
              <a:rPr lang="en-US" smtClean="0"/>
              <a:t>‹#›</a:t>
            </a:fld>
            <a:endParaRPr lang="en-US" dirty="0"/>
          </a:p>
        </p:txBody>
      </p:sp>
    </p:spTree>
    <p:extLst>
      <p:ext uri="{BB962C8B-B14F-4D97-AF65-F5344CB8AC3E}">
        <p14:creationId xmlns:p14="http://schemas.microsoft.com/office/powerpoint/2010/main" val="233196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27D588-C832-4149-9B9F-D817459D8B7F}"/>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5" name="Date Placeholder 4">
            <a:extLst>
              <a:ext uri="{FF2B5EF4-FFF2-40B4-BE49-F238E27FC236}">
                <a16:creationId xmlns:a16="http://schemas.microsoft.com/office/drawing/2014/main" id="{A410CE2C-509A-4C33-AB34-6F278F1171B9}"/>
              </a:ext>
            </a:extLst>
          </p:cNvPr>
          <p:cNvSpPr>
            <a:spLocks noGrp="1"/>
          </p:cNvSpPr>
          <p:nvPr>
            <p:ph type="dt" sz="half" idx="10"/>
          </p:nvPr>
        </p:nvSpPr>
        <p:spPr/>
        <p:txBody>
          <a:bodyPr/>
          <a:lstStyle/>
          <a:p>
            <a:r>
              <a:rPr lang="en-US" dirty="0"/>
              <a:t>8/06/20XX</a:t>
            </a:r>
          </a:p>
        </p:txBody>
      </p:sp>
      <p:sp>
        <p:nvSpPr>
          <p:cNvPr id="6" name="Footer Placeholder 5">
            <a:extLst>
              <a:ext uri="{FF2B5EF4-FFF2-40B4-BE49-F238E27FC236}">
                <a16:creationId xmlns:a16="http://schemas.microsoft.com/office/drawing/2014/main" id="{78F06B8C-060C-4139-B354-239A56BB3422}"/>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957BE7C0-2680-40FD-88E4-27D6E7775DF3}"/>
              </a:ext>
            </a:extLst>
          </p:cNvPr>
          <p:cNvSpPr>
            <a:spLocks noGrp="1"/>
          </p:cNvSpPr>
          <p:nvPr>
            <p:ph type="sldNum" sz="quarter" idx="12"/>
          </p:nvPr>
        </p:nvSpPr>
        <p:spPr/>
        <p:txBody>
          <a:bodyPr/>
          <a:lstStyle/>
          <a:p>
            <a:fld id="{A402E4C0-AD5E-4E8C-9F21-7CCE474BDCEB}" type="slidenum">
              <a:rPr lang="en-US" smtClean="0"/>
              <a:t>‹#›</a:t>
            </a:fld>
            <a:endParaRPr lang="en-US" dirty="0"/>
          </a:p>
        </p:txBody>
      </p:sp>
      <p:sp>
        <p:nvSpPr>
          <p:cNvPr id="10" name="Text Placeholder 14">
            <a:extLst>
              <a:ext uri="{FF2B5EF4-FFF2-40B4-BE49-F238E27FC236}">
                <a16:creationId xmlns:a16="http://schemas.microsoft.com/office/drawing/2014/main" id="{01941F94-25C7-46EC-89FE-B12B54F77CFA}"/>
              </a:ext>
            </a:extLst>
          </p:cNvPr>
          <p:cNvSpPr>
            <a:spLocks noGrp="1"/>
          </p:cNvSpPr>
          <p:nvPr>
            <p:ph type="body" sz="quarter" idx="20" hasCustomPrompt="1"/>
          </p:nvPr>
        </p:nvSpPr>
        <p:spPr>
          <a:xfrm>
            <a:off x="816075" y="4076963"/>
            <a:ext cx="303588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1" name="Text Placeholder 10">
            <a:extLst>
              <a:ext uri="{FF2B5EF4-FFF2-40B4-BE49-F238E27FC236}">
                <a16:creationId xmlns:a16="http://schemas.microsoft.com/office/drawing/2014/main" id="{1DE2747E-A71B-4917-8960-56D4F927D8C5}"/>
              </a:ext>
            </a:extLst>
          </p:cNvPr>
          <p:cNvSpPr>
            <a:spLocks noGrp="1"/>
          </p:cNvSpPr>
          <p:nvPr>
            <p:ph type="body" sz="quarter" idx="14" hasCustomPrompt="1"/>
          </p:nvPr>
        </p:nvSpPr>
        <p:spPr>
          <a:xfrm>
            <a:off x="1201068"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2" name="Text Placeholder 14">
            <a:extLst>
              <a:ext uri="{FF2B5EF4-FFF2-40B4-BE49-F238E27FC236}">
                <a16:creationId xmlns:a16="http://schemas.microsoft.com/office/drawing/2014/main" id="{B3830FC7-44D5-48CD-AA84-4E262F2EB8C8}"/>
              </a:ext>
            </a:extLst>
          </p:cNvPr>
          <p:cNvSpPr>
            <a:spLocks noGrp="1"/>
          </p:cNvSpPr>
          <p:nvPr>
            <p:ph type="body" sz="quarter" idx="21" hasCustomPrompt="1"/>
          </p:nvPr>
        </p:nvSpPr>
        <p:spPr>
          <a:xfrm>
            <a:off x="4689632" y="4076963"/>
            <a:ext cx="3035880"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3" name="Text Placeholder 14">
            <a:extLst>
              <a:ext uri="{FF2B5EF4-FFF2-40B4-BE49-F238E27FC236}">
                <a16:creationId xmlns:a16="http://schemas.microsoft.com/office/drawing/2014/main" id="{51F423C9-E1B4-4BD9-98A5-9397C32447D9}"/>
              </a:ext>
            </a:extLst>
          </p:cNvPr>
          <p:cNvSpPr>
            <a:spLocks noGrp="1"/>
          </p:cNvSpPr>
          <p:nvPr>
            <p:ph type="body" sz="quarter" idx="23" hasCustomPrompt="1"/>
          </p:nvPr>
        </p:nvSpPr>
        <p:spPr>
          <a:xfrm>
            <a:off x="8563187" y="4076963"/>
            <a:ext cx="3023761" cy="1485635"/>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4" name="Straight Connector 13">
            <a:extLst>
              <a:ext uri="{FF2B5EF4-FFF2-40B4-BE49-F238E27FC236}">
                <a16:creationId xmlns:a16="http://schemas.microsoft.com/office/drawing/2014/main" id="{A0DF3CDE-1C08-4B0C-8DC3-9FCBBD3E61D4}"/>
              </a:ext>
            </a:extLst>
          </p:cNvPr>
          <p:cNvCxnSpPr>
            <a:cxnSpLocks/>
          </p:cNvCxnSpPr>
          <p:nvPr userDrawn="1"/>
        </p:nvCxnSpPr>
        <p:spPr>
          <a:xfrm>
            <a:off x="832513"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Text Placeholder 10">
            <a:extLst>
              <a:ext uri="{FF2B5EF4-FFF2-40B4-BE49-F238E27FC236}">
                <a16:creationId xmlns:a16="http://schemas.microsoft.com/office/drawing/2014/main" id="{C026C956-C6C4-4010-889F-B8D762036464}"/>
              </a:ext>
            </a:extLst>
          </p:cNvPr>
          <p:cNvSpPr>
            <a:spLocks noGrp="1"/>
          </p:cNvSpPr>
          <p:nvPr>
            <p:ph type="body" sz="quarter" idx="24" hasCustomPrompt="1"/>
          </p:nvPr>
        </p:nvSpPr>
        <p:spPr>
          <a:xfrm>
            <a:off x="5073324"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a:t>Add title</a:t>
            </a:r>
          </a:p>
        </p:txBody>
      </p:sp>
      <p:sp>
        <p:nvSpPr>
          <p:cNvPr id="16" name="Text Placeholder 10">
            <a:extLst>
              <a:ext uri="{FF2B5EF4-FFF2-40B4-BE49-F238E27FC236}">
                <a16:creationId xmlns:a16="http://schemas.microsoft.com/office/drawing/2014/main" id="{A4D363AD-B16F-46C4-9856-EA9EAC699EF7}"/>
              </a:ext>
            </a:extLst>
          </p:cNvPr>
          <p:cNvSpPr>
            <a:spLocks noGrp="1"/>
          </p:cNvSpPr>
          <p:nvPr>
            <p:ph type="body" sz="quarter" idx="25" hasCustomPrompt="1"/>
          </p:nvPr>
        </p:nvSpPr>
        <p:spPr>
          <a:xfrm>
            <a:off x="8940173" y="2806964"/>
            <a:ext cx="2693128" cy="991689"/>
          </a:xfrm>
          <a:prstGeom prst="rect">
            <a:avLst/>
          </a:prstGeom>
        </p:spPr>
        <p:txBody>
          <a:bodyPr anchor="b"/>
          <a:lstStyle>
            <a:lvl1pPr marL="0" indent="0" algn="r">
              <a:buNone/>
              <a:defRPr sz="4000" kern="0" cap="all" spc="400" baseline="0">
                <a:solidFill>
                  <a:schemeClr val="accent5"/>
                </a:solidFill>
                <a:latin typeface="+mj-lt"/>
              </a:defRPr>
            </a:lvl1pPr>
          </a:lstStyle>
          <a:p>
            <a:pPr lvl="0"/>
            <a:r>
              <a:rPr lang="en-US" dirty="0"/>
              <a:t>Add title</a:t>
            </a:r>
          </a:p>
        </p:txBody>
      </p:sp>
      <p:cxnSp>
        <p:nvCxnSpPr>
          <p:cNvPr id="26" name="Straight Connector 25">
            <a:extLst>
              <a:ext uri="{FF2B5EF4-FFF2-40B4-BE49-F238E27FC236}">
                <a16:creationId xmlns:a16="http://schemas.microsoft.com/office/drawing/2014/main" id="{D6E9BAEE-70B0-4F15-B6B7-D5AE0227618F}"/>
              </a:ext>
            </a:extLst>
          </p:cNvPr>
          <p:cNvCxnSpPr>
            <a:cxnSpLocks/>
          </p:cNvCxnSpPr>
          <p:nvPr userDrawn="1"/>
        </p:nvCxnSpPr>
        <p:spPr>
          <a:xfrm>
            <a:off x="4699359"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F0848BB-EF65-4D43-AC18-9C4F4749CA6D}"/>
              </a:ext>
            </a:extLst>
          </p:cNvPr>
          <p:cNvCxnSpPr>
            <a:cxnSpLocks/>
          </p:cNvCxnSpPr>
          <p:nvPr userDrawn="1"/>
        </p:nvCxnSpPr>
        <p:spPr>
          <a:xfrm>
            <a:off x="8566207"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7CA7F01-3F2D-4396-A7D4-3D21C56D7FCC}"/>
              </a:ext>
            </a:extLst>
          </p:cNvPr>
          <p:cNvSpPr>
            <a:spLocks noGrp="1"/>
          </p:cNvSpPr>
          <p:nvPr>
            <p:ph type="title" hasCustomPrompt="1"/>
          </p:nvPr>
        </p:nvSpPr>
        <p:spPr>
          <a:xfrm>
            <a:off x="729016" y="1643321"/>
            <a:ext cx="4856634" cy="466344"/>
          </a:xfrm>
        </p:spPr>
        <p:txBody>
          <a:bodyPr>
            <a:noAutofit/>
          </a:bodyPr>
          <a:lstStyle>
            <a:lvl1pPr>
              <a:lnSpc>
                <a:spcPct val="100000"/>
              </a:lnSpc>
              <a:defRPr sz="2800">
                <a:ln w="19050">
                  <a:solidFill>
                    <a:schemeClr val="accent5"/>
                  </a:solidFill>
                </a:ln>
              </a:defRPr>
            </a:lvl1pPr>
          </a:lstStyle>
          <a:p>
            <a:r>
              <a:rPr lang="en-US" dirty="0"/>
              <a:t>Click to add title</a:t>
            </a:r>
          </a:p>
        </p:txBody>
      </p:sp>
    </p:spTree>
    <p:extLst>
      <p:ext uri="{BB962C8B-B14F-4D97-AF65-F5344CB8AC3E}">
        <p14:creationId xmlns:p14="http://schemas.microsoft.com/office/powerpoint/2010/main" val="3692045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30B4CC-1CD5-414E-92CD-721B331F6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A47427-FA4C-4262-9C2A-A640B569D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E89D4-4BDC-4CC9-959B-0D2E0BEB89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dirty="0"/>
              <a:t>8/06/20XX</a:t>
            </a:r>
          </a:p>
        </p:txBody>
      </p:sp>
      <p:sp>
        <p:nvSpPr>
          <p:cNvPr id="5" name="Footer Placeholder 4">
            <a:extLst>
              <a:ext uri="{FF2B5EF4-FFF2-40B4-BE49-F238E27FC236}">
                <a16:creationId xmlns:a16="http://schemas.microsoft.com/office/drawing/2014/main" id="{FE1285D2-5742-46C4-A6B1-B07CC6823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r>
              <a:rPr lang="en-US" dirty="0"/>
              <a:t>PITCH DECK</a:t>
            </a:r>
          </a:p>
        </p:txBody>
      </p:sp>
      <p:sp>
        <p:nvSpPr>
          <p:cNvPr id="6" name="Slide Number Placeholder 5">
            <a:extLst>
              <a:ext uri="{FF2B5EF4-FFF2-40B4-BE49-F238E27FC236}">
                <a16:creationId xmlns:a16="http://schemas.microsoft.com/office/drawing/2014/main" id="{03D7CF20-6E1A-4F87-A039-3C59B25DA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fld id="{A402E4C0-AD5E-4E8C-9F21-7CCE474BDCEB}" type="slidenum">
              <a:rPr lang="en-US" smtClean="0"/>
              <a:pPr/>
              <a:t>‹#›</a:t>
            </a:fld>
            <a:endParaRPr lang="en-US" dirty="0"/>
          </a:p>
        </p:txBody>
      </p:sp>
    </p:spTree>
    <p:extLst>
      <p:ext uri="{BB962C8B-B14F-4D97-AF65-F5344CB8AC3E}">
        <p14:creationId xmlns:p14="http://schemas.microsoft.com/office/powerpoint/2010/main" val="3634822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Lst>
  <p:hf hdr="0"/>
  <p:txStyles>
    <p:titleStyle>
      <a:lvl1pPr algn="l" defTabSz="914400" rtl="0" eaLnBrk="1" latinLnBrk="0" hangingPunct="1">
        <a:lnSpc>
          <a:spcPct val="80000"/>
        </a:lnSpc>
        <a:spcBef>
          <a:spcPct val="0"/>
        </a:spcBef>
        <a:buNone/>
        <a:defRPr sz="4400" kern="1200" cap="all" spc="400" baseline="0">
          <a:ln w="19050">
            <a:solidFill>
              <a:schemeClr val="accent2"/>
            </a:solidFill>
          </a:ln>
          <a:no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17.xml"/><Relationship Id="rId5" Type="http://schemas.openxmlformats.org/officeDocument/2006/relationships/image" Target="../media/image18.jpg"/><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 name="Picture Placeholder 76" descr="A woman wearing purple glasses showing data">
            <a:extLst>
              <a:ext uri="{FF2B5EF4-FFF2-40B4-BE49-F238E27FC236}">
                <a16:creationId xmlns:a16="http://schemas.microsoft.com/office/drawing/2014/main" id="{2F849723-3772-4844-AB3A-EF3DFAF34B83}"/>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flipH="1">
            <a:off x="5366963" y="527795"/>
            <a:ext cx="6825035" cy="5379395"/>
          </a:xfrm>
        </p:spPr>
      </p:pic>
      <p:sp>
        <p:nvSpPr>
          <p:cNvPr id="22" name="Title 21">
            <a:extLst>
              <a:ext uri="{FF2B5EF4-FFF2-40B4-BE49-F238E27FC236}">
                <a16:creationId xmlns:a16="http://schemas.microsoft.com/office/drawing/2014/main" id="{115C523A-AC40-4CBA-9DF4-B287ED32185D}"/>
              </a:ext>
            </a:extLst>
          </p:cNvPr>
          <p:cNvSpPr>
            <a:spLocks noGrp="1"/>
          </p:cNvSpPr>
          <p:nvPr>
            <p:ph type="title"/>
          </p:nvPr>
        </p:nvSpPr>
        <p:spPr>
          <a:xfrm>
            <a:off x="226979" y="1876297"/>
            <a:ext cx="5869021" cy="2003898"/>
          </a:xfrm>
        </p:spPr>
        <p:txBody>
          <a:bodyPr/>
          <a:lstStyle/>
          <a:p>
            <a:r>
              <a:rPr lang="en-US" dirty="0">
                <a:latin typeface="Arial" panose="020B0604020202020204" pitchFamily="34" charset="0"/>
                <a:cs typeface="Arial" panose="020B0604020202020204" pitchFamily="34" charset="0"/>
              </a:rPr>
              <a:t>Group 4</a:t>
            </a:r>
          </a:p>
        </p:txBody>
      </p:sp>
      <p:sp>
        <p:nvSpPr>
          <p:cNvPr id="17" name="Text Placeholder 16">
            <a:extLst>
              <a:ext uri="{FF2B5EF4-FFF2-40B4-BE49-F238E27FC236}">
                <a16:creationId xmlns:a16="http://schemas.microsoft.com/office/drawing/2014/main" id="{75B1C734-42CB-4311-8905-2F41D09107C7}"/>
              </a:ext>
            </a:extLst>
          </p:cNvPr>
          <p:cNvSpPr>
            <a:spLocks noGrp="1"/>
          </p:cNvSpPr>
          <p:nvPr>
            <p:ph type="body" sz="quarter" idx="15"/>
          </p:nvPr>
        </p:nvSpPr>
        <p:spPr>
          <a:xfrm>
            <a:off x="698895" y="3047868"/>
            <a:ext cx="4925188" cy="339247"/>
          </a:xfrm>
        </p:spPr>
        <p:txBody>
          <a:bodyPr>
            <a:normAutofit fontScale="92500" lnSpcReduction="20000"/>
          </a:bodyPr>
          <a:lstStyle/>
          <a:p>
            <a:r>
              <a:rPr lang="en-US" dirty="0">
                <a:latin typeface="Arial" panose="020B0604020202020204" pitchFamily="34" charset="0"/>
                <a:cs typeface="Arial" panose="020B0604020202020204" pitchFamily="34" charset="0"/>
              </a:rPr>
              <a:t>Project Proposal</a:t>
            </a:r>
          </a:p>
        </p:txBody>
      </p:sp>
    </p:spTree>
    <p:extLst>
      <p:ext uri="{BB962C8B-B14F-4D97-AF65-F5344CB8AC3E}">
        <p14:creationId xmlns:p14="http://schemas.microsoft.com/office/powerpoint/2010/main" val="1883836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2CBD74-933C-1EFE-9C4F-F30547937BB3}"/>
            </a:ext>
          </a:extLst>
        </p:cNvPr>
        <p:cNvGrpSpPr/>
        <p:nvPr/>
      </p:nvGrpSpPr>
      <p:grpSpPr>
        <a:xfrm>
          <a:off x="0" y="0"/>
          <a:ext cx="0" cy="0"/>
          <a:chOff x="0" y="0"/>
          <a:chExt cx="0" cy="0"/>
        </a:xfrm>
      </p:grpSpPr>
      <p:sp>
        <p:nvSpPr>
          <p:cNvPr id="15" name="Title 14">
            <a:extLst>
              <a:ext uri="{FF2B5EF4-FFF2-40B4-BE49-F238E27FC236}">
                <a16:creationId xmlns:a16="http://schemas.microsoft.com/office/drawing/2014/main" id="{8B09E084-F93A-18FC-F3B9-C47775BB8842}"/>
              </a:ext>
            </a:extLst>
          </p:cNvPr>
          <p:cNvSpPr>
            <a:spLocks noGrp="1"/>
          </p:cNvSpPr>
          <p:nvPr>
            <p:ph type="title"/>
          </p:nvPr>
        </p:nvSpPr>
        <p:spPr>
          <a:xfrm>
            <a:off x="2796031" y="1649421"/>
            <a:ext cx="8766703" cy="466344"/>
          </a:xfrm>
        </p:spPr>
        <p:txBody>
          <a:bodyPr/>
          <a:lstStyle/>
          <a:p>
            <a:r>
              <a:rPr lang="en-US" sz="2200" b="1" dirty="0">
                <a:effectLst/>
                <a:latin typeface="Arial" panose="020B0604020202020204" pitchFamily="34" charset="0"/>
                <a:ea typeface="Calibri" panose="020F0502020204030204" pitchFamily="34" charset="0"/>
              </a:rPr>
              <a:t>Importance of the Study:</a:t>
            </a:r>
            <a:endParaRPr lang="en-US" sz="2200" dirty="0"/>
          </a:p>
        </p:txBody>
      </p:sp>
      <p:pic>
        <p:nvPicPr>
          <p:cNvPr id="65" name="Picture Placeholder 64" descr="Robotic hand and human hand almost touching with their pointer fingers">
            <a:extLst>
              <a:ext uri="{FF2B5EF4-FFF2-40B4-BE49-F238E27FC236}">
                <a16:creationId xmlns:a16="http://schemas.microsoft.com/office/drawing/2014/main" id="{C0B0E868-C2FA-D95D-9F54-7F266194D9DC}"/>
              </a:ext>
            </a:extLst>
          </p:cNvPr>
          <p:cNvPicPr>
            <a:picLocks noGrp="1" noChangeAspect="1"/>
          </p:cNvPicPr>
          <p:nvPr>
            <p:ph type="pic" sz="quarter" idx="28"/>
          </p:nvPr>
        </p:nvPicPr>
        <p:blipFill rotWithShape="1">
          <a:blip r:embed="rId2" cstate="email">
            <a:extLst>
              <a:ext uri="{28A0092B-C50C-407E-A947-70E740481C1C}">
                <a14:useLocalDpi xmlns:a14="http://schemas.microsoft.com/office/drawing/2010/main"/>
              </a:ext>
            </a:extLst>
          </a:blip>
          <a:srcRect/>
          <a:stretch/>
        </p:blipFill>
        <p:spPr>
          <a:xfrm rot="5400000" flipH="1">
            <a:off x="-2092961" y="2092960"/>
            <a:ext cx="6858002" cy="2672081"/>
          </a:xfrm>
        </p:spPr>
      </p:pic>
      <p:sp>
        <p:nvSpPr>
          <p:cNvPr id="63" name="Text Placeholder 62">
            <a:extLst>
              <a:ext uri="{FF2B5EF4-FFF2-40B4-BE49-F238E27FC236}">
                <a16:creationId xmlns:a16="http://schemas.microsoft.com/office/drawing/2014/main" id="{31E7F56F-4317-F272-7B56-D7CDE6671054}"/>
              </a:ext>
            </a:extLst>
          </p:cNvPr>
          <p:cNvSpPr>
            <a:spLocks noGrp="1"/>
          </p:cNvSpPr>
          <p:nvPr>
            <p:ph type="body" sz="quarter" idx="27"/>
          </p:nvPr>
        </p:nvSpPr>
        <p:spPr>
          <a:xfrm>
            <a:off x="2811825" y="2566219"/>
            <a:ext cx="9031129" cy="3653604"/>
          </a:xfrm>
        </p:spPr>
        <p:txBody>
          <a:bodyPr>
            <a:normAutofit/>
          </a:bodyPr>
          <a:lstStyle/>
          <a:p>
            <a:pPr marL="0" marR="0" algn="just">
              <a:lnSpc>
                <a:spcPct val="200000"/>
              </a:lnSpc>
              <a:spcBef>
                <a:spcPts val="0"/>
              </a:spcBef>
              <a:spcAft>
                <a:spcPts val="800"/>
              </a:spcAft>
            </a:pPr>
            <a:r>
              <a:rPr lang="en-US" sz="1800" dirty="0">
                <a:effectLst/>
                <a:latin typeface="Arial" panose="020B0604020202020204" pitchFamily="34" charset="0"/>
                <a:ea typeface="Calibri" panose="020F0502020204030204" pitchFamily="34" charset="0"/>
              </a:rPr>
              <a:t>This study is essential to improving the academic experience for students, teachers, and administrators. It enhances efficiency, promotes transparency, and ensures fairness in the grading process. In addition, it helps institutions adapt to modern digital requirements while maintaining high standards of security and accountability in handling academic records.</a:t>
            </a:r>
            <a:endParaRPr lang="en-US" sz="18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9" name="Slide Number Placeholder 8">
            <a:extLst>
              <a:ext uri="{FF2B5EF4-FFF2-40B4-BE49-F238E27FC236}">
                <a16:creationId xmlns:a16="http://schemas.microsoft.com/office/drawing/2014/main" id="{90CD44D8-90FB-37D7-B829-04400A4A4956}"/>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10</a:t>
            </a:fld>
            <a:endParaRPr lang="en-US" dirty="0"/>
          </a:p>
        </p:txBody>
      </p:sp>
    </p:spTree>
    <p:extLst>
      <p:ext uri="{BB962C8B-B14F-4D97-AF65-F5344CB8AC3E}">
        <p14:creationId xmlns:p14="http://schemas.microsoft.com/office/powerpoint/2010/main" val="349602964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39AC5B5-DBFF-474A-8D9B-1133B9C0066D}"/>
              </a:ext>
            </a:extLst>
          </p:cNvPr>
          <p:cNvSpPr>
            <a:spLocks noGrp="1"/>
          </p:cNvSpPr>
          <p:nvPr>
            <p:ph type="title"/>
          </p:nvPr>
        </p:nvSpPr>
        <p:spPr>
          <a:xfrm>
            <a:off x="2451534" y="989042"/>
            <a:ext cx="7287768" cy="630936"/>
          </a:xfr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a:r>
              <a:rPr lang="en-US" dirty="0"/>
              <a:t>Target users/beneficiaries</a:t>
            </a:r>
            <a:endParaRPr lang="en-US" noProof="0" dirty="0"/>
          </a:p>
        </p:txBody>
      </p:sp>
      <p:sp>
        <p:nvSpPr>
          <p:cNvPr id="6" name="Text Placeholder 5">
            <a:extLst>
              <a:ext uri="{FF2B5EF4-FFF2-40B4-BE49-F238E27FC236}">
                <a16:creationId xmlns:a16="http://schemas.microsoft.com/office/drawing/2014/main" id="{5150278A-C855-49FF-BCD2-7E6BD3F90529}"/>
              </a:ext>
            </a:extLst>
          </p:cNvPr>
          <p:cNvSpPr>
            <a:spLocks noGrp="1"/>
          </p:cNvSpPr>
          <p:nvPr>
            <p:ph type="body" sz="quarter" idx="19"/>
          </p:nvPr>
        </p:nvSpPr>
        <p:spPr>
          <a:xfrm>
            <a:off x="2452699" y="1592681"/>
            <a:ext cx="7306060" cy="393427"/>
          </a:xfrm>
        </p:spPr>
        <p:txBody>
          <a:bodyPr/>
          <a:lstStyle/>
          <a:p>
            <a:r>
              <a:rPr lang="en-US" dirty="0"/>
              <a:t>Who Will Benefit?</a:t>
            </a:r>
          </a:p>
        </p:txBody>
      </p:sp>
      <p:sp>
        <p:nvSpPr>
          <p:cNvPr id="23" name="Text Placeholder 22">
            <a:extLst>
              <a:ext uri="{FF2B5EF4-FFF2-40B4-BE49-F238E27FC236}">
                <a16:creationId xmlns:a16="http://schemas.microsoft.com/office/drawing/2014/main" id="{2052F5BA-C743-4F56-BF96-3A70DB7B29D8}"/>
              </a:ext>
            </a:extLst>
          </p:cNvPr>
          <p:cNvSpPr>
            <a:spLocks noGrp="1"/>
          </p:cNvSpPr>
          <p:nvPr>
            <p:ph type="body" sz="quarter" idx="26"/>
          </p:nvPr>
        </p:nvSpPr>
        <p:spPr>
          <a:xfrm>
            <a:off x="1973698" y="3031460"/>
            <a:ext cx="1975104" cy="868680"/>
          </a:xfrm>
        </p:spPr>
        <p:txBody>
          <a:bodyPr/>
          <a:lstStyle/>
          <a:p>
            <a:r>
              <a:rPr lang="en-US" sz="1800" b="1" dirty="0">
                <a:effectLst/>
                <a:latin typeface="Arial" panose="020B0604020202020204" pitchFamily="34" charset="0"/>
                <a:ea typeface="Calibri" panose="020F0502020204030204" pitchFamily="34" charset="0"/>
              </a:rPr>
              <a:t>Students</a:t>
            </a:r>
            <a:endParaRPr lang="en-US" b="1" dirty="0"/>
          </a:p>
        </p:txBody>
      </p:sp>
      <p:sp>
        <p:nvSpPr>
          <p:cNvPr id="24" name="Text Placeholder 23">
            <a:extLst>
              <a:ext uri="{FF2B5EF4-FFF2-40B4-BE49-F238E27FC236}">
                <a16:creationId xmlns:a16="http://schemas.microsoft.com/office/drawing/2014/main" id="{0BA3A285-1B6B-47C7-A879-444362C4EFED}"/>
              </a:ext>
            </a:extLst>
          </p:cNvPr>
          <p:cNvSpPr>
            <a:spLocks noGrp="1"/>
          </p:cNvSpPr>
          <p:nvPr>
            <p:ph type="body" sz="quarter" idx="27"/>
          </p:nvPr>
        </p:nvSpPr>
        <p:spPr>
          <a:xfrm>
            <a:off x="5202976" y="3031460"/>
            <a:ext cx="1975104" cy="868680"/>
          </a:xfrm>
        </p:spPr>
        <p:txBody>
          <a:bodyPr/>
          <a:lstStyle/>
          <a:p>
            <a:r>
              <a:rPr lang="en-US" sz="1800" b="1" dirty="0">
                <a:effectLst/>
                <a:latin typeface="Arial" panose="020B0604020202020204" pitchFamily="34" charset="0"/>
                <a:ea typeface="Calibri" panose="020F0502020204030204" pitchFamily="34" charset="0"/>
              </a:rPr>
              <a:t>Teachers/Faculty</a:t>
            </a:r>
            <a:endParaRPr lang="en-US" b="1" dirty="0"/>
          </a:p>
        </p:txBody>
      </p:sp>
      <p:sp>
        <p:nvSpPr>
          <p:cNvPr id="25" name="Text Placeholder 24">
            <a:extLst>
              <a:ext uri="{FF2B5EF4-FFF2-40B4-BE49-F238E27FC236}">
                <a16:creationId xmlns:a16="http://schemas.microsoft.com/office/drawing/2014/main" id="{44B3A6EF-74CD-4CC3-BB15-24EAF0291D3A}"/>
              </a:ext>
            </a:extLst>
          </p:cNvPr>
          <p:cNvSpPr>
            <a:spLocks noGrp="1"/>
          </p:cNvSpPr>
          <p:nvPr>
            <p:ph type="body" sz="quarter" idx="28"/>
          </p:nvPr>
        </p:nvSpPr>
        <p:spPr>
          <a:xfrm>
            <a:off x="8346652" y="3031460"/>
            <a:ext cx="1975104" cy="868680"/>
          </a:xfrm>
        </p:spPr>
        <p:txBody>
          <a:bodyPr>
            <a:normAutofit lnSpcReduction="10000"/>
          </a:bodyPr>
          <a:lstStyle/>
          <a:p>
            <a:r>
              <a:rPr lang="en-US" sz="1800" b="1" dirty="0">
                <a:effectLst/>
                <a:latin typeface="Arial" panose="020B0604020202020204" pitchFamily="34" charset="0"/>
                <a:ea typeface="Calibri" panose="020F0502020204030204" pitchFamily="34" charset="0"/>
              </a:rPr>
              <a:t>School Administrators</a:t>
            </a:r>
            <a:endParaRPr lang="en-US" b="1" dirty="0"/>
          </a:p>
        </p:txBody>
      </p:sp>
      <p:sp>
        <p:nvSpPr>
          <p:cNvPr id="33" name="Text Placeholder 32">
            <a:extLst>
              <a:ext uri="{FF2B5EF4-FFF2-40B4-BE49-F238E27FC236}">
                <a16:creationId xmlns:a16="http://schemas.microsoft.com/office/drawing/2014/main" id="{6408E2D6-75F9-4B6D-83C6-E5C1D0785788}"/>
              </a:ext>
            </a:extLst>
          </p:cNvPr>
          <p:cNvSpPr>
            <a:spLocks noGrp="1"/>
          </p:cNvSpPr>
          <p:nvPr>
            <p:ph type="body" sz="quarter" idx="13"/>
          </p:nvPr>
        </p:nvSpPr>
        <p:spPr>
          <a:xfrm>
            <a:off x="1591695" y="4042386"/>
            <a:ext cx="2743200" cy="2122439"/>
          </a:xfrm>
        </p:spPr>
        <p:txBody>
          <a:bodyPr>
            <a:normAutofit fontScale="85000" lnSpcReduction="10000"/>
          </a:bodyPr>
          <a:lstStyle/>
          <a:p>
            <a:pPr algn="just"/>
            <a:r>
              <a:rPr lang="en-US" sz="1800" dirty="0">
                <a:effectLst/>
                <a:latin typeface="Arial" panose="020B0604020202020204" pitchFamily="34" charset="0"/>
                <a:ea typeface="Calibri" panose="020F0502020204030204" pitchFamily="34" charset="0"/>
                <a:cs typeface="Cordia New" panose="020B0304020202020204" pitchFamily="34" charset="-34"/>
              </a:rPr>
              <a:t>Students are the main users of the system as it directly impacts their academic journey. They benefit by gaining easy access to their grades, submitting inquiries, and receiving timely updates. </a:t>
            </a:r>
            <a:endParaRPr lang="en-US" dirty="0"/>
          </a:p>
        </p:txBody>
      </p:sp>
      <p:sp>
        <p:nvSpPr>
          <p:cNvPr id="34" name="Text Placeholder 33">
            <a:extLst>
              <a:ext uri="{FF2B5EF4-FFF2-40B4-BE49-F238E27FC236}">
                <a16:creationId xmlns:a16="http://schemas.microsoft.com/office/drawing/2014/main" id="{53AB9469-72E1-430D-8BF6-AEEEBDE86C7B}"/>
              </a:ext>
            </a:extLst>
          </p:cNvPr>
          <p:cNvSpPr>
            <a:spLocks noGrp="1"/>
          </p:cNvSpPr>
          <p:nvPr>
            <p:ph type="body" sz="quarter" idx="29"/>
          </p:nvPr>
        </p:nvSpPr>
        <p:spPr>
          <a:xfrm>
            <a:off x="4820973" y="4042387"/>
            <a:ext cx="2743200" cy="2122439"/>
          </a:xfrm>
        </p:spPr>
        <p:txBody>
          <a:bodyPr>
            <a:normAutofit fontScale="85000" lnSpcReduction="20000"/>
          </a:bodyPr>
          <a:lstStyle/>
          <a:p>
            <a:pPr algn="just"/>
            <a:r>
              <a:rPr lang="en-US" sz="1800" dirty="0">
                <a:effectLst/>
                <a:latin typeface="Arial" panose="020B0604020202020204" pitchFamily="34" charset="0"/>
                <a:ea typeface="Calibri" panose="020F0502020204030204" pitchFamily="34" charset="0"/>
              </a:rPr>
              <a:t>Teachers benefit from the system by having a centralized platform for entering, updating, and managing grades. The system also helps them respond to grade-related inquiries more efficiently.</a:t>
            </a:r>
            <a:endParaRPr lang="en-US" dirty="0"/>
          </a:p>
        </p:txBody>
      </p:sp>
      <p:sp>
        <p:nvSpPr>
          <p:cNvPr id="35" name="Text Placeholder 34">
            <a:extLst>
              <a:ext uri="{FF2B5EF4-FFF2-40B4-BE49-F238E27FC236}">
                <a16:creationId xmlns:a16="http://schemas.microsoft.com/office/drawing/2014/main" id="{83F37B6A-147E-428A-8A0A-66906B67C611}"/>
              </a:ext>
            </a:extLst>
          </p:cNvPr>
          <p:cNvSpPr>
            <a:spLocks noGrp="1"/>
          </p:cNvSpPr>
          <p:nvPr>
            <p:ph type="body" sz="quarter" idx="30"/>
          </p:nvPr>
        </p:nvSpPr>
        <p:spPr>
          <a:xfrm>
            <a:off x="7964649" y="4042386"/>
            <a:ext cx="2743200" cy="2313964"/>
          </a:xfrm>
        </p:spPr>
        <p:txBody>
          <a:bodyPr>
            <a:normAutofit fontScale="85000" lnSpcReduction="10000"/>
          </a:bodyPr>
          <a:lstStyle/>
          <a:p>
            <a:pPr algn="just"/>
            <a:r>
              <a:rPr lang="en-US" sz="1800" dirty="0">
                <a:effectLst/>
                <a:latin typeface="Arial" panose="020B0604020202020204" pitchFamily="34" charset="0"/>
                <a:ea typeface="Calibri" panose="020F0502020204030204" pitchFamily="34" charset="0"/>
                <a:cs typeface="Cordia New" panose="020B0304020202020204" pitchFamily="34" charset="-34"/>
              </a:rPr>
              <a:t>Administrators, such as school principals, deans, and department heads, benefit from the ability to oversee grading processes, manage academic data, and ensure compliance with institutional standards.</a:t>
            </a:r>
            <a:endParaRPr lang="en-US" dirty="0"/>
          </a:p>
        </p:txBody>
      </p:sp>
      <p:sp>
        <p:nvSpPr>
          <p:cNvPr id="38" name="Slide Number Placeholder 37">
            <a:extLst>
              <a:ext uri="{FF2B5EF4-FFF2-40B4-BE49-F238E27FC236}">
                <a16:creationId xmlns:a16="http://schemas.microsoft.com/office/drawing/2014/main" id="{FB8C2F46-6F7F-433F-82F4-E8079F414C5A}"/>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11</a:t>
            </a:fld>
            <a:endParaRPr lang="en-US" dirty="0"/>
          </a:p>
        </p:txBody>
      </p:sp>
    </p:spTree>
    <p:extLst>
      <p:ext uri="{BB962C8B-B14F-4D97-AF65-F5344CB8AC3E}">
        <p14:creationId xmlns:p14="http://schemas.microsoft.com/office/powerpoint/2010/main" val="3313535378"/>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0F514C-17FD-90B8-EE65-AEABBCD4230F}"/>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79BB3FAE-C446-A1A0-34E7-D911644A458D}"/>
              </a:ext>
            </a:extLst>
          </p:cNvPr>
          <p:cNvSpPr>
            <a:spLocks noGrp="1"/>
          </p:cNvSpPr>
          <p:nvPr>
            <p:ph type="title"/>
          </p:nvPr>
        </p:nvSpPr>
        <p:spPr>
          <a:xfrm>
            <a:off x="2451534" y="989042"/>
            <a:ext cx="7287768" cy="630936"/>
          </a:xfr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a:r>
              <a:rPr lang="en-US" dirty="0"/>
              <a:t>Target users/beneficiaries</a:t>
            </a:r>
            <a:endParaRPr lang="en-US" noProof="0" dirty="0"/>
          </a:p>
        </p:txBody>
      </p:sp>
      <p:sp>
        <p:nvSpPr>
          <p:cNvPr id="6" name="Text Placeholder 5">
            <a:extLst>
              <a:ext uri="{FF2B5EF4-FFF2-40B4-BE49-F238E27FC236}">
                <a16:creationId xmlns:a16="http://schemas.microsoft.com/office/drawing/2014/main" id="{7F77C564-F3A2-CF1E-1534-F799DC6C49A8}"/>
              </a:ext>
            </a:extLst>
          </p:cNvPr>
          <p:cNvSpPr>
            <a:spLocks noGrp="1"/>
          </p:cNvSpPr>
          <p:nvPr>
            <p:ph type="body" sz="quarter" idx="19"/>
          </p:nvPr>
        </p:nvSpPr>
        <p:spPr>
          <a:xfrm>
            <a:off x="2452699" y="1592681"/>
            <a:ext cx="7306060" cy="393427"/>
          </a:xfrm>
        </p:spPr>
        <p:txBody>
          <a:bodyPr/>
          <a:lstStyle/>
          <a:p>
            <a:r>
              <a:rPr lang="en-US" dirty="0"/>
              <a:t>Who Will Benefit?</a:t>
            </a:r>
          </a:p>
        </p:txBody>
      </p:sp>
      <p:sp>
        <p:nvSpPr>
          <p:cNvPr id="23" name="Text Placeholder 22">
            <a:extLst>
              <a:ext uri="{FF2B5EF4-FFF2-40B4-BE49-F238E27FC236}">
                <a16:creationId xmlns:a16="http://schemas.microsoft.com/office/drawing/2014/main" id="{8FB0A44E-B90E-90CE-ACD0-E9116581B275}"/>
              </a:ext>
            </a:extLst>
          </p:cNvPr>
          <p:cNvSpPr>
            <a:spLocks noGrp="1"/>
          </p:cNvSpPr>
          <p:nvPr>
            <p:ph type="body" sz="quarter" idx="26"/>
          </p:nvPr>
        </p:nvSpPr>
        <p:spPr>
          <a:xfrm>
            <a:off x="1973698" y="3031460"/>
            <a:ext cx="1975104" cy="868680"/>
          </a:xfrm>
        </p:spPr>
        <p:txBody>
          <a:bodyPr>
            <a:normAutofit fontScale="92500" lnSpcReduction="10000"/>
          </a:bodyPr>
          <a:lstStyle/>
          <a:p>
            <a:r>
              <a:rPr lang="en-US" sz="1200" b="1" dirty="0">
                <a:effectLst/>
                <a:latin typeface="Arial" panose="020B0604020202020204" pitchFamily="34" charset="0"/>
                <a:ea typeface="Calibri" panose="020F0502020204030204" pitchFamily="34" charset="0"/>
              </a:rPr>
              <a:t>Educational Institutions (Schools, Colleges, Universities)</a:t>
            </a:r>
            <a:endParaRPr lang="en-US" sz="1100" dirty="0"/>
          </a:p>
        </p:txBody>
      </p:sp>
      <p:sp>
        <p:nvSpPr>
          <p:cNvPr id="24" name="Text Placeholder 23">
            <a:extLst>
              <a:ext uri="{FF2B5EF4-FFF2-40B4-BE49-F238E27FC236}">
                <a16:creationId xmlns:a16="http://schemas.microsoft.com/office/drawing/2014/main" id="{5EA0D4C4-342E-95CD-B57C-5A4AB26C6EEE}"/>
              </a:ext>
            </a:extLst>
          </p:cNvPr>
          <p:cNvSpPr>
            <a:spLocks noGrp="1"/>
          </p:cNvSpPr>
          <p:nvPr>
            <p:ph type="body" sz="quarter" idx="27"/>
          </p:nvPr>
        </p:nvSpPr>
        <p:spPr>
          <a:xfrm>
            <a:off x="5202976" y="3031460"/>
            <a:ext cx="1975104" cy="868680"/>
          </a:xfrm>
        </p:spPr>
        <p:txBody>
          <a:bodyPr>
            <a:normAutofit fontScale="85000" lnSpcReduction="20000"/>
          </a:bodyPr>
          <a:lstStyle/>
          <a:p>
            <a:r>
              <a:rPr lang="en-US" sz="1800" b="1" dirty="0">
                <a:effectLst/>
                <a:latin typeface="Arial" panose="020B0604020202020204" pitchFamily="34" charset="0"/>
                <a:ea typeface="Calibri" panose="020F0502020204030204" pitchFamily="34" charset="0"/>
              </a:rPr>
              <a:t>IT and System Administrators</a:t>
            </a:r>
            <a:endParaRPr lang="en-US" b="1" dirty="0"/>
          </a:p>
        </p:txBody>
      </p:sp>
      <p:sp>
        <p:nvSpPr>
          <p:cNvPr id="25" name="Text Placeholder 24">
            <a:extLst>
              <a:ext uri="{FF2B5EF4-FFF2-40B4-BE49-F238E27FC236}">
                <a16:creationId xmlns:a16="http://schemas.microsoft.com/office/drawing/2014/main" id="{20DC15E6-22C9-9FC3-F638-AB3D0CDAD18D}"/>
              </a:ext>
            </a:extLst>
          </p:cNvPr>
          <p:cNvSpPr>
            <a:spLocks noGrp="1"/>
          </p:cNvSpPr>
          <p:nvPr>
            <p:ph type="body" sz="quarter" idx="28"/>
          </p:nvPr>
        </p:nvSpPr>
        <p:spPr>
          <a:xfrm>
            <a:off x="8346652" y="3031460"/>
            <a:ext cx="1975104" cy="868680"/>
          </a:xfrm>
        </p:spPr>
        <p:txBody>
          <a:bodyPr>
            <a:normAutofit lnSpcReduction="10000"/>
          </a:bodyPr>
          <a:lstStyle/>
          <a:p>
            <a:r>
              <a:rPr lang="en-US" sz="1800" b="1" dirty="0">
                <a:effectLst/>
                <a:latin typeface="Arial" panose="020B0604020202020204" pitchFamily="34" charset="0"/>
                <a:ea typeface="Calibri" panose="020F0502020204030204" pitchFamily="34" charset="0"/>
              </a:rPr>
              <a:t>IT and Security Teams</a:t>
            </a:r>
            <a:endParaRPr lang="en-US" dirty="0"/>
          </a:p>
        </p:txBody>
      </p:sp>
      <p:sp>
        <p:nvSpPr>
          <p:cNvPr id="33" name="Text Placeholder 32">
            <a:extLst>
              <a:ext uri="{FF2B5EF4-FFF2-40B4-BE49-F238E27FC236}">
                <a16:creationId xmlns:a16="http://schemas.microsoft.com/office/drawing/2014/main" id="{A69E643A-0E62-8B27-A384-26B6EE4E814C}"/>
              </a:ext>
            </a:extLst>
          </p:cNvPr>
          <p:cNvSpPr>
            <a:spLocks noGrp="1"/>
          </p:cNvSpPr>
          <p:nvPr>
            <p:ph type="body" sz="quarter" idx="13"/>
          </p:nvPr>
        </p:nvSpPr>
        <p:spPr>
          <a:xfrm>
            <a:off x="1591695" y="4042386"/>
            <a:ext cx="2743200" cy="2004453"/>
          </a:xfrm>
        </p:spPr>
        <p:txBody>
          <a:bodyPr>
            <a:normAutofit fontScale="92500" lnSpcReduction="20000"/>
          </a:bodyPr>
          <a:lstStyle/>
          <a:p>
            <a:pPr algn="just"/>
            <a:r>
              <a:rPr lang="en-US" sz="1800" dirty="0">
                <a:effectLst/>
                <a:latin typeface="Arial" panose="020B0604020202020204" pitchFamily="34" charset="0"/>
                <a:ea typeface="Calibri" panose="020F0502020204030204" pitchFamily="34" charset="0"/>
                <a:cs typeface="Cordia New" panose="020B0304020202020204" pitchFamily="34" charset="-34"/>
              </a:rPr>
              <a:t>The institutions themselves benefit as the system enhances their credibility, improves operational efficiency, and ensures compliance with academic standards.</a:t>
            </a:r>
            <a:endParaRPr lang="en-US" dirty="0"/>
          </a:p>
        </p:txBody>
      </p:sp>
      <p:sp>
        <p:nvSpPr>
          <p:cNvPr id="34" name="Text Placeholder 33">
            <a:extLst>
              <a:ext uri="{FF2B5EF4-FFF2-40B4-BE49-F238E27FC236}">
                <a16:creationId xmlns:a16="http://schemas.microsoft.com/office/drawing/2014/main" id="{DFABB1BE-4158-3CA0-EBE7-426D378E63C5}"/>
              </a:ext>
            </a:extLst>
          </p:cNvPr>
          <p:cNvSpPr>
            <a:spLocks noGrp="1"/>
          </p:cNvSpPr>
          <p:nvPr>
            <p:ph type="body" sz="quarter" idx="29"/>
          </p:nvPr>
        </p:nvSpPr>
        <p:spPr>
          <a:xfrm>
            <a:off x="4820973" y="4042387"/>
            <a:ext cx="2743200" cy="2004452"/>
          </a:xfrm>
        </p:spPr>
        <p:txBody>
          <a:bodyPr>
            <a:normAutofit fontScale="85000" lnSpcReduction="10000"/>
          </a:bodyPr>
          <a:lstStyle/>
          <a:p>
            <a:r>
              <a:rPr lang="en-US" sz="1800" dirty="0">
                <a:effectLst/>
                <a:latin typeface="Arial" panose="020B0604020202020204" pitchFamily="34" charset="0"/>
                <a:ea typeface="Calibri" panose="020F0502020204030204" pitchFamily="34" charset="0"/>
                <a:cs typeface="Cordia New" panose="020B0304020202020204" pitchFamily="34" charset="-34"/>
              </a:rPr>
              <a:t>The individuals responsible for maintaining the Grade Inquiry System benefit from the centralized control and automated features that reduce the need for manual intervention.</a:t>
            </a:r>
            <a:endParaRPr lang="en-US" dirty="0"/>
          </a:p>
        </p:txBody>
      </p:sp>
      <p:sp>
        <p:nvSpPr>
          <p:cNvPr id="35" name="Text Placeholder 34">
            <a:extLst>
              <a:ext uri="{FF2B5EF4-FFF2-40B4-BE49-F238E27FC236}">
                <a16:creationId xmlns:a16="http://schemas.microsoft.com/office/drawing/2014/main" id="{13D9A23A-414C-93E9-75CD-48099C962B84}"/>
              </a:ext>
            </a:extLst>
          </p:cNvPr>
          <p:cNvSpPr>
            <a:spLocks noGrp="1"/>
          </p:cNvSpPr>
          <p:nvPr>
            <p:ph type="body" sz="quarter" idx="30"/>
          </p:nvPr>
        </p:nvSpPr>
        <p:spPr>
          <a:xfrm>
            <a:off x="7964649" y="4042386"/>
            <a:ext cx="2743200" cy="2004452"/>
          </a:xfrm>
        </p:spPr>
        <p:txBody>
          <a:bodyPr>
            <a:normAutofit fontScale="92500" lnSpcReduction="20000"/>
          </a:bodyPr>
          <a:lstStyle/>
          <a:p>
            <a:r>
              <a:rPr lang="en-US" sz="1800" dirty="0">
                <a:effectLst/>
                <a:latin typeface="Arial" panose="020B0604020202020204" pitchFamily="34" charset="0"/>
                <a:ea typeface="Calibri" panose="020F0502020204030204" pitchFamily="34" charset="0"/>
                <a:cs typeface="Cordia New" panose="020B0304020202020204" pitchFamily="34" charset="-34"/>
              </a:rPr>
              <a:t>With a focus on user authentication and role-based access, these teams can ensure better protection of sensitive data and compliance with security protocols.</a:t>
            </a:r>
            <a:endParaRPr lang="en-US" sz="1800" dirty="0">
              <a:effectLst/>
              <a:latin typeface="Calibri" panose="020F0502020204030204" pitchFamily="34" charset="0"/>
              <a:ea typeface="Calibri" panose="020F0502020204030204" pitchFamily="34" charset="0"/>
              <a:cs typeface="Cordia New" panose="020B0304020202020204" pitchFamily="34" charset="-34"/>
            </a:endParaRPr>
          </a:p>
          <a:p>
            <a:endParaRPr lang="en-US" dirty="0"/>
          </a:p>
        </p:txBody>
      </p:sp>
      <p:sp>
        <p:nvSpPr>
          <p:cNvPr id="38" name="Slide Number Placeholder 37">
            <a:extLst>
              <a:ext uri="{FF2B5EF4-FFF2-40B4-BE49-F238E27FC236}">
                <a16:creationId xmlns:a16="http://schemas.microsoft.com/office/drawing/2014/main" id="{3B11628C-18E8-EE97-E3F2-3F4D715B9D31}"/>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12</a:t>
            </a:fld>
            <a:endParaRPr lang="en-US" dirty="0"/>
          </a:p>
        </p:txBody>
      </p:sp>
    </p:spTree>
    <p:extLst>
      <p:ext uri="{BB962C8B-B14F-4D97-AF65-F5344CB8AC3E}">
        <p14:creationId xmlns:p14="http://schemas.microsoft.com/office/powerpoint/2010/main" val="110889875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A6DDF3-FA1D-9EF9-43AE-CC0A638C8F06}"/>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C1A0BB3E-36AF-9139-6E7F-564139FE0C2C}"/>
              </a:ext>
            </a:extLst>
          </p:cNvPr>
          <p:cNvSpPr>
            <a:spLocks noGrp="1"/>
          </p:cNvSpPr>
          <p:nvPr>
            <p:ph type="title"/>
          </p:nvPr>
        </p:nvSpPr>
        <p:spPr>
          <a:xfrm>
            <a:off x="2451534" y="989042"/>
            <a:ext cx="7287768" cy="630936"/>
          </a:xfr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a:r>
              <a:rPr lang="en-US" dirty="0"/>
              <a:t>Target users/beneficiaries</a:t>
            </a:r>
            <a:endParaRPr lang="en-US" noProof="0" dirty="0"/>
          </a:p>
        </p:txBody>
      </p:sp>
      <p:sp>
        <p:nvSpPr>
          <p:cNvPr id="6" name="Text Placeholder 5">
            <a:extLst>
              <a:ext uri="{FF2B5EF4-FFF2-40B4-BE49-F238E27FC236}">
                <a16:creationId xmlns:a16="http://schemas.microsoft.com/office/drawing/2014/main" id="{33FA3FFA-AC0A-F8AC-50CA-1D9067DD3350}"/>
              </a:ext>
            </a:extLst>
          </p:cNvPr>
          <p:cNvSpPr>
            <a:spLocks noGrp="1"/>
          </p:cNvSpPr>
          <p:nvPr>
            <p:ph type="body" sz="quarter" idx="19"/>
          </p:nvPr>
        </p:nvSpPr>
        <p:spPr>
          <a:xfrm>
            <a:off x="2452699" y="1592681"/>
            <a:ext cx="7306060" cy="393427"/>
          </a:xfrm>
        </p:spPr>
        <p:txBody>
          <a:bodyPr/>
          <a:lstStyle/>
          <a:p>
            <a:r>
              <a:rPr lang="en-US" dirty="0"/>
              <a:t>Who Will Benefit?</a:t>
            </a:r>
          </a:p>
        </p:txBody>
      </p:sp>
      <p:sp>
        <p:nvSpPr>
          <p:cNvPr id="23" name="Text Placeholder 22">
            <a:extLst>
              <a:ext uri="{FF2B5EF4-FFF2-40B4-BE49-F238E27FC236}">
                <a16:creationId xmlns:a16="http://schemas.microsoft.com/office/drawing/2014/main" id="{0EB76DCA-46E9-4A43-73E8-63702B9E5EEF}"/>
              </a:ext>
            </a:extLst>
          </p:cNvPr>
          <p:cNvSpPr>
            <a:spLocks noGrp="1"/>
          </p:cNvSpPr>
          <p:nvPr>
            <p:ph type="body" sz="quarter" idx="26"/>
          </p:nvPr>
        </p:nvSpPr>
        <p:spPr>
          <a:xfrm>
            <a:off x="1973698" y="3031460"/>
            <a:ext cx="1975104" cy="868680"/>
          </a:xfrm>
        </p:spPr>
        <p:txBody>
          <a:bodyPr>
            <a:normAutofit fontScale="85000" lnSpcReduction="10000"/>
          </a:bodyPr>
          <a:lstStyle/>
          <a:p>
            <a:r>
              <a:rPr lang="en-US" sz="1800" b="1" dirty="0">
                <a:effectLst/>
                <a:latin typeface="Arial" panose="020B0604020202020204" pitchFamily="34" charset="0"/>
                <a:ea typeface="Calibri" panose="020F0502020204030204" pitchFamily="34" charset="0"/>
              </a:rPr>
              <a:t>Training and Support Staff</a:t>
            </a:r>
            <a:endParaRPr lang="en-US" dirty="0"/>
          </a:p>
        </p:txBody>
      </p:sp>
      <p:sp>
        <p:nvSpPr>
          <p:cNvPr id="25" name="Text Placeholder 24">
            <a:extLst>
              <a:ext uri="{FF2B5EF4-FFF2-40B4-BE49-F238E27FC236}">
                <a16:creationId xmlns:a16="http://schemas.microsoft.com/office/drawing/2014/main" id="{D17C49B8-6C8F-EA60-1BA2-F8DEC1F83720}"/>
              </a:ext>
            </a:extLst>
          </p:cNvPr>
          <p:cNvSpPr>
            <a:spLocks noGrp="1"/>
          </p:cNvSpPr>
          <p:nvPr>
            <p:ph type="body" sz="quarter" idx="28"/>
          </p:nvPr>
        </p:nvSpPr>
        <p:spPr>
          <a:xfrm>
            <a:off x="8346652" y="3031460"/>
            <a:ext cx="1975104" cy="868680"/>
          </a:xfrm>
        </p:spPr>
        <p:txBody>
          <a:bodyPr>
            <a:normAutofit fontScale="85000" lnSpcReduction="10000"/>
          </a:bodyPr>
          <a:lstStyle/>
          <a:p>
            <a:r>
              <a:rPr lang="en-US" sz="1800" b="1" dirty="0">
                <a:effectLst/>
                <a:latin typeface="Arial" panose="020B0604020202020204" pitchFamily="34" charset="0"/>
                <a:ea typeface="Calibri" panose="020F0502020204030204" pitchFamily="34" charset="0"/>
              </a:rPr>
              <a:t>Academics and Researchers</a:t>
            </a:r>
            <a:endParaRPr lang="en-US" dirty="0"/>
          </a:p>
        </p:txBody>
      </p:sp>
      <p:sp>
        <p:nvSpPr>
          <p:cNvPr id="33" name="Text Placeholder 32">
            <a:extLst>
              <a:ext uri="{FF2B5EF4-FFF2-40B4-BE49-F238E27FC236}">
                <a16:creationId xmlns:a16="http://schemas.microsoft.com/office/drawing/2014/main" id="{6CFF5CAA-0870-1C8B-39A8-94BBDD4E6FA1}"/>
              </a:ext>
            </a:extLst>
          </p:cNvPr>
          <p:cNvSpPr>
            <a:spLocks noGrp="1"/>
          </p:cNvSpPr>
          <p:nvPr>
            <p:ph type="body" sz="quarter" idx="13"/>
          </p:nvPr>
        </p:nvSpPr>
        <p:spPr>
          <a:xfrm>
            <a:off x="1591695" y="4042386"/>
            <a:ext cx="2743200" cy="2078195"/>
          </a:xfrm>
        </p:spPr>
        <p:txBody>
          <a:bodyPr>
            <a:normAutofit lnSpcReduction="10000"/>
          </a:bodyPr>
          <a:lstStyle/>
          <a:p>
            <a:r>
              <a:rPr lang="en-US" sz="1800" dirty="0">
                <a:effectLst/>
                <a:latin typeface="Arial" panose="020B0604020202020204" pitchFamily="34" charset="0"/>
                <a:ea typeface="Calibri" panose="020F0502020204030204" pitchFamily="34" charset="0"/>
              </a:rPr>
              <a:t>Insights from the study can inform training programs, helping staff understand how to best use the CMS and support users effectively.</a:t>
            </a:r>
            <a:endParaRPr lang="en-US" dirty="0"/>
          </a:p>
        </p:txBody>
      </p:sp>
      <p:sp>
        <p:nvSpPr>
          <p:cNvPr id="35" name="Text Placeholder 34">
            <a:extLst>
              <a:ext uri="{FF2B5EF4-FFF2-40B4-BE49-F238E27FC236}">
                <a16:creationId xmlns:a16="http://schemas.microsoft.com/office/drawing/2014/main" id="{B1E6705D-23C9-990D-DB5E-D332D196BF91}"/>
              </a:ext>
            </a:extLst>
          </p:cNvPr>
          <p:cNvSpPr>
            <a:spLocks noGrp="1"/>
          </p:cNvSpPr>
          <p:nvPr>
            <p:ph type="body" sz="quarter" idx="30"/>
          </p:nvPr>
        </p:nvSpPr>
        <p:spPr>
          <a:xfrm>
            <a:off x="7964649" y="4042386"/>
            <a:ext cx="2743200" cy="2078195"/>
          </a:xfrm>
        </p:spPr>
        <p:txBody>
          <a:bodyPr>
            <a:normAutofit fontScale="92500" lnSpcReduction="20000"/>
          </a:bodyPr>
          <a:lstStyle/>
          <a:p>
            <a:r>
              <a:rPr lang="en-US" sz="1800" dirty="0">
                <a:effectLst/>
                <a:latin typeface="Arial" panose="020B0604020202020204" pitchFamily="34" charset="0"/>
                <a:ea typeface="Calibri" panose="020F0502020204030204" pitchFamily="34" charset="0"/>
                <a:cs typeface="Cordia New" panose="020B0304020202020204" pitchFamily="34" charset="-34"/>
              </a:rPr>
              <a:t>They can utilize the study’s findings to explore further developments in social media management practices and contribute to the body of knowledge in the field.</a:t>
            </a:r>
            <a:endParaRPr lang="en-US" sz="1800" dirty="0">
              <a:effectLst/>
              <a:latin typeface="Calibri" panose="020F0502020204030204" pitchFamily="34" charset="0"/>
              <a:ea typeface="Calibri" panose="020F0502020204030204" pitchFamily="34" charset="0"/>
              <a:cs typeface="Cordia New" panose="020B0304020202020204" pitchFamily="34" charset="-34"/>
            </a:endParaRPr>
          </a:p>
          <a:p>
            <a:endParaRPr lang="en-US" dirty="0"/>
          </a:p>
        </p:txBody>
      </p:sp>
      <p:sp>
        <p:nvSpPr>
          <p:cNvPr id="38" name="Slide Number Placeholder 37">
            <a:extLst>
              <a:ext uri="{FF2B5EF4-FFF2-40B4-BE49-F238E27FC236}">
                <a16:creationId xmlns:a16="http://schemas.microsoft.com/office/drawing/2014/main" id="{EA1F9288-966D-60A5-8DE9-E129F625EC53}"/>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13</a:t>
            </a:fld>
            <a:endParaRPr lang="en-US" dirty="0"/>
          </a:p>
        </p:txBody>
      </p:sp>
    </p:spTree>
    <p:extLst>
      <p:ext uri="{BB962C8B-B14F-4D97-AF65-F5344CB8AC3E}">
        <p14:creationId xmlns:p14="http://schemas.microsoft.com/office/powerpoint/2010/main" val="464856884"/>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Placeholder 26" descr="Robot hand and human hand almost touch with their pointer fingers">
            <a:extLst>
              <a:ext uri="{FF2B5EF4-FFF2-40B4-BE49-F238E27FC236}">
                <a16:creationId xmlns:a16="http://schemas.microsoft.com/office/drawing/2014/main" id="{99832064-71DC-4D4A-BF64-B140BE0DBC62}"/>
              </a:ext>
              <a:ext uri="{C183D7F6-B498-43B3-948B-1728B52AA6E4}">
                <adec:decorative xmlns:adec="http://schemas.microsoft.com/office/drawing/2017/decorative" val="0"/>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flipH="1">
            <a:off x="0" y="0"/>
            <a:ext cx="12192000" cy="6858000"/>
          </a:xfrm>
        </p:spPr>
      </p:pic>
      <p:sp>
        <p:nvSpPr>
          <p:cNvPr id="7" name="Title 6">
            <a:extLst>
              <a:ext uri="{FF2B5EF4-FFF2-40B4-BE49-F238E27FC236}">
                <a16:creationId xmlns:a16="http://schemas.microsoft.com/office/drawing/2014/main" id="{7A8DDD42-D29D-4ECB-A465-13EFA049E83C}"/>
              </a:ext>
            </a:extLst>
          </p:cNvPr>
          <p:cNvSpPr>
            <a:spLocks noGrp="1"/>
          </p:cNvSpPr>
          <p:nvPr>
            <p:ph type="title"/>
          </p:nvPr>
        </p:nvSpPr>
        <p:spPr/>
        <p:txBody>
          <a:bodyPr/>
          <a:lstStyle/>
          <a:p>
            <a:r>
              <a:rPr lang="en-US" dirty="0"/>
              <a:t>The end</a:t>
            </a:r>
          </a:p>
        </p:txBody>
      </p:sp>
    </p:spTree>
    <p:extLst>
      <p:ext uri="{BB962C8B-B14F-4D97-AF65-F5344CB8AC3E}">
        <p14:creationId xmlns:p14="http://schemas.microsoft.com/office/powerpoint/2010/main" val="20939488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le 48">
            <a:extLst>
              <a:ext uri="{FF2B5EF4-FFF2-40B4-BE49-F238E27FC236}">
                <a16:creationId xmlns:a16="http://schemas.microsoft.com/office/drawing/2014/main" id="{4B590098-81C1-4249-B3A2-EA9785C89F87}"/>
              </a:ext>
            </a:extLst>
          </p:cNvPr>
          <p:cNvSpPr>
            <a:spLocks noGrp="1"/>
          </p:cNvSpPr>
          <p:nvPr>
            <p:ph type="title"/>
          </p:nvPr>
        </p:nvSpPr>
        <p:spPr>
          <a:xfrm>
            <a:off x="2452698" y="1566777"/>
            <a:ext cx="7286604" cy="634323"/>
          </a:xfrm>
        </p:spPr>
        <p:txBody>
          <a:bodyPr/>
          <a:lstStyle/>
          <a:p>
            <a:r>
              <a:rPr lang="en-US" dirty="0"/>
              <a:t>Team members</a:t>
            </a:r>
          </a:p>
        </p:txBody>
      </p:sp>
      <p:pic>
        <p:nvPicPr>
          <p:cNvPr id="21" name="Picture Placeholder 20">
            <a:extLst>
              <a:ext uri="{FF2B5EF4-FFF2-40B4-BE49-F238E27FC236}">
                <a16:creationId xmlns:a16="http://schemas.microsoft.com/office/drawing/2014/main" id="{7B3A7BB2-D754-4C1F-BBD1-08ACE735E49E}"/>
              </a:ext>
            </a:extLst>
          </p:cNvPr>
          <p:cNvPicPr>
            <a:picLocks noGrp="1" noChangeAspect="1"/>
          </p:cNvPicPr>
          <p:nvPr>
            <p:ph type="pic" sz="quarter" idx="15"/>
          </p:nvPr>
        </p:nvPicPr>
        <p:blipFill>
          <a:blip r:embed="rId2"/>
          <a:srcRect/>
          <a:stretch/>
        </p:blipFill>
        <p:spPr>
          <a:xfrm>
            <a:off x="1803737" y="2804053"/>
            <a:ext cx="1487419" cy="1498417"/>
          </a:xfrm>
        </p:spPr>
      </p:pic>
      <p:sp>
        <p:nvSpPr>
          <p:cNvPr id="6" name="Text Placeholder 5">
            <a:extLst>
              <a:ext uri="{FF2B5EF4-FFF2-40B4-BE49-F238E27FC236}">
                <a16:creationId xmlns:a16="http://schemas.microsoft.com/office/drawing/2014/main" id="{ECD612B0-CA10-4130-B168-DF81E13876EC}"/>
              </a:ext>
            </a:extLst>
          </p:cNvPr>
          <p:cNvSpPr>
            <a:spLocks noGrp="1"/>
          </p:cNvSpPr>
          <p:nvPr>
            <p:ph type="body" sz="quarter" idx="18"/>
          </p:nvPr>
        </p:nvSpPr>
        <p:spPr>
          <a:xfrm>
            <a:off x="1488239" y="4570546"/>
            <a:ext cx="2118414" cy="332113"/>
          </a:xfrm>
        </p:spPr>
        <p:txBody>
          <a:bodyPr>
            <a:normAutofit/>
          </a:bodyPr>
          <a:lstStyle/>
          <a:p>
            <a:r>
              <a:rPr lang="en-US" sz="1200" dirty="0">
                <a:latin typeface="Arial" panose="020B0604020202020204" pitchFamily="34" charset="0"/>
                <a:cs typeface="Arial" panose="020B0604020202020204" pitchFamily="34" charset="0"/>
              </a:rPr>
              <a:t>RICKY MERCADO​​</a:t>
            </a:r>
          </a:p>
        </p:txBody>
      </p:sp>
      <p:sp>
        <p:nvSpPr>
          <p:cNvPr id="7" name="Text Placeholder 6">
            <a:extLst>
              <a:ext uri="{FF2B5EF4-FFF2-40B4-BE49-F238E27FC236}">
                <a16:creationId xmlns:a16="http://schemas.microsoft.com/office/drawing/2014/main" id="{4A624D75-824F-4CC8-9323-2E23CB884A56}"/>
              </a:ext>
            </a:extLst>
          </p:cNvPr>
          <p:cNvSpPr>
            <a:spLocks noGrp="1"/>
          </p:cNvSpPr>
          <p:nvPr>
            <p:ph type="body" sz="quarter" idx="19"/>
          </p:nvPr>
        </p:nvSpPr>
        <p:spPr>
          <a:xfrm>
            <a:off x="1488239" y="4886780"/>
            <a:ext cx="2118414" cy="531393"/>
          </a:xfrm>
        </p:spPr>
        <p:txBody>
          <a:bodyPr>
            <a:normAutofit/>
          </a:bodyPr>
          <a:lstStyle/>
          <a:p>
            <a:r>
              <a:rPr lang="en-US" sz="1800" dirty="0">
                <a:latin typeface="Arial" panose="020B0604020202020204" pitchFamily="34" charset="0"/>
                <a:cs typeface="Arial" panose="020B0604020202020204" pitchFamily="34" charset="0"/>
              </a:rPr>
              <a:t>Hacker</a:t>
            </a:r>
          </a:p>
        </p:txBody>
      </p:sp>
      <p:pic>
        <p:nvPicPr>
          <p:cNvPr id="23" name="Picture Placeholder 22">
            <a:extLst>
              <a:ext uri="{FF2B5EF4-FFF2-40B4-BE49-F238E27FC236}">
                <a16:creationId xmlns:a16="http://schemas.microsoft.com/office/drawing/2014/main" id="{5008DFBC-FDF6-43E4-ACE9-92DFEA05B14F}"/>
              </a:ext>
            </a:extLst>
          </p:cNvPr>
          <p:cNvPicPr>
            <a:picLocks noGrp="1" noChangeAspect="1"/>
          </p:cNvPicPr>
          <p:nvPr>
            <p:ph type="pic" sz="quarter" idx="20"/>
          </p:nvPr>
        </p:nvPicPr>
        <p:blipFill>
          <a:blip r:embed="rId3"/>
          <a:srcRect/>
          <a:stretch/>
        </p:blipFill>
        <p:spPr>
          <a:xfrm>
            <a:off x="4175961" y="2804053"/>
            <a:ext cx="1487419" cy="1498417"/>
          </a:xfrm>
        </p:spPr>
      </p:pic>
      <p:sp>
        <p:nvSpPr>
          <p:cNvPr id="11" name="Text Placeholder 10">
            <a:extLst>
              <a:ext uri="{FF2B5EF4-FFF2-40B4-BE49-F238E27FC236}">
                <a16:creationId xmlns:a16="http://schemas.microsoft.com/office/drawing/2014/main" id="{F72949CD-9D3F-427D-B9F4-D4BC669A1EBC}"/>
              </a:ext>
            </a:extLst>
          </p:cNvPr>
          <p:cNvSpPr>
            <a:spLocks noGrp="1"/>
          </p:cNvSpPr>
          <p:nvPr>
            <p:ph type="body" sz="quarter" idx="23"/>
          </p:nvPr>
        </p:nvSpPr>
        <p:spPr>
          <a:xfrm>
            <a:off x="3860462" y="4570546"/>
            <a:ext cx="2235537" cy="332113"/>
          </a:xfrm>
        </p:spPr>
        <p:txBody>
          <a:bodyPr>
            <a:noAutofit/>
          </a:bodyPr>
          <a:lstStyle/>
          <a:p>
            <a:r>
              <a:rPr lang="en-US" sz="1200" dirty="0">
                <a:latin typeface="Arial" panose="020B0604020202020204" pitchFamily="34" charset="0"/>
                <a:cs typeface="Arial" panose="020B0604020202020204" pitchFamily="34" charset="0"/>
              </a:rPr>
              <a:t>FRENCH MARK ABAYON</a:t>
            </a:r>
          </a:p>
        </p:txBody>
      </p:sp>
      <p:sp>
        <p:nvSpPr>
          <p:cNvPr id="12" name="Text Placeholder 11">
            <a:extLst>
              <a:ext uri="{FF2B5EF4-FFF2-40B4-BE49-F238E27FC236}">
                <a16:creationId xmlns:a16="http://schemas.microsoft.com/office/drawing/2014/main" id="{C2135DE6-D742-4873-90DE-D377ACDAC2CF}"/>
              </a:ext>
            </a:extLst>
          </p:cNvPr>
          <p:cNvSpPr>
            <a:spLocks noGrp="1"/>
          </p:cNvSpPr>
          <p:nvPr>
            <p:ph type="body" sz="quarter" idx="24"/>
          </p:nvPr>
        </p:nvSpPr>
        <p:spPr>
          <a:xfrm>
            <a:off x="3860463" y="4886780"/>
            <a:ext cx="2118414" cy="531393"/>
          </a:xfrm>
        </p:spPr>
        <p:txBody>
          <a:bodyPr>
            <a:normAutofit/>
          </a:bodyPr>
          <a:lstStyle/>
          <a:p>
            <a:r>
              <a:rPr lang="en-US" sz="1800" dirty="0">
                <a:latin typeface="Arial" panose="020B0604020202020204" pitchFamily="34" charset="0"/>
                <a:cs typeface="Arial" panose="020B0604020202020204" pitchFamily="34" charset="0"/>
              </a:rPr>
              <a:t>Hustler​</a:t>
            </a:r>
          </a:p>
        </p:txBody>
      </p:sp>
      <p:pic>
        <p:nvPicPr>
          <p:cNvPr id="25" name="Picture Placeholder 24">
            <a:extLst>
              <a:ext uri="{FF2B5EF4-FFF2-40B4-BE49-F238E27FC236}">
                <a16:creationId xmlns:a16="http://schemas.microsoft.com/office/drawing/2014/main" id="{1CBBE1EF-8A0E-4660-93D4-16195F55622A}"/>
              </a:ext>
            </a:extLst>
          </p:cNvPr>
          <p:cNvPicPr>
            <a:picLocks noGrp="1" noChangeAspect="1"/>
          </p:cNvPicPr>
          <p:nvPr>
            <p:ph type="pic" sz="quarter" idx="21"/>
          </p:nvPr>
        </p:nvPicPr>
        <p:blipFill>
          <a:blip r:embed="rId4"/>
          <a:srcRect/>
          <a:stretch/>
        </p:blipFill>
        <p:spPr>
          <a:xfrm>
            <a:off x="6548185" y="2804053"/>
            <a:ext cx="1487419" cy="1498417"/>
          </a:xfrm>
        </p:spPr>
      </p:pic>
      <p:sp>
        <p:nvSpPr>
          <p:cNvPr id="13" name="Text Placeholder 12">
            <a:extLst>
              <a:ext uri="{FF2B5EF4-FFF2-40B4-BE49-F238E27FC236}">
                <a16:creationId xmlns:a16="http://schemas.microsoft.com/office/drawing/2014/main" id="{47B3AD41-1FE5-49CB-8A4E-D4849B52B19A}"/>
              </a:ext>
            </a:extLst>
          </p:cNvPr>
          <p:cNvSpPr>
            <a:spLocks noGrp="1"/>
          </p:cNvSpPr>
          <p:nvPr>
            <p:ph type="body" sz="quarter" idx="25"/>
          </p:nvPr>
        </p:nvSpPr>
        <p:spPr>
          <a:xfrm>
            <a:off x="6232687" y="4570546"/>
            <a:ext cx="2118414" cy="332113"/>
          </a:xfrm>
        </p:spPr>
        <p:txBody>
          <a:bodyPr>
            <a:normAutofit/>
          </a:bodyPr>
          <a:lstStyle/>
          <a:p>
            <a:r>
              <a:rPr lang="en-US" sz="1200" dirty="0">
                <a:latin typeface="Arial" panose="020B0604020202020204" pitchFamily="34" charset="0"/>
                <a:cs typeface="Arial" panose="020B0604020202020204" pitchFamily="34" charset="0"/>
              </a:rPr>
              <a:t>JENNIL JOY TIPAWAN​​</a:t>
            </a:r>
          </a:p>
        </p:txBody>
      </p:sp>
      <p:sp>
        <p:nvSpPr>
          <p:cNvPr id="14" name="Text Placeholder 13">
            <a:extLst>
              <a:ext uri="{FF2B5EF4-FFF2-40B4-BE49-F238E27FC236}">
                <a16:creationId xmlns:a16="http://schemas.microsoft.com/office/drawing/2014/main" id="{0DF2FA86-F417-4CF1-AA96-86CEC9266FA3}"/>
              </a:ext>
            </a:extLst>
          </p:cNvPr>
          <p:cNvSpPr>
            <a:spLocks noGrp="1"/>
          </p:cNvSpPr>
          <p:nvPr>
            <p:ph type="body" sz="quarter" idx="26"/>
          </p:nvPr>
        </p:nvSpPr>
        <p:spPr>
          <a:xfrm>
            <a:off x="6232687" y="4886780"/>
            <a:ext cx="2118414" cy="531393"/>
          </a:xfrm>
        </p:spPr>
        <p:txBody>
          <a:bodyPr>
            <a:normAutofit/>
          </a:bodyPr>
          <a:lstStyle/>
          <a:p>
            <a:r>
              <a:rPr lang="en-US" sz="1800" dirty="0">
                <a:latin typeface="Arial" panose="020B0604020202020204" pitchFamily="34" charset="0"/>
                <a:cs typeface="Arial" panose="020B0604020202020204" pitchFamily="34" charset="0"/>
              </a:rPr>
              <a:t>Hustler/Hipster</a:t>
            </a:r>
          </a:p>
        </p:txBody>
      </p:sp>
      <p:pic>
        <p:nvPicPr>
          <p:cNvPr id="27" name="Picture Placeholder 26">
            <a:extLst>
              <a:ext uri="{FF2B5EF4-FFF2-40B4-BE49-F238E27FC236}">
                <a16:creationId xmlns:a16="http://schemas.microsoft.com/office/drawing/2014/main" id="{61636076-17B6-4189-9E02-9522B5D845A5}"/>
              </a:ext>
            </a:extLst>
          </p:cNvPr>
          <p:cNvPicPr>
            <a:picLocks noGrp="1" noChangeAspect="1"/>
          </p:cNvPicPr>
          <p:nvPr>
            <p:ph type="pic" sz="quarter" idx="22"/>
          </p:nvPr>
        </p:nvPicPr>
        <p:blipFill>
          <a:blip r:embed="rId5"/>
          <a:srcRect/>
          <a:stretch/>
        </p:blipFill>
        <p:spPr>
          <a:xfrm>
            <a:off x="8920409" y="2804053"/>
            <a:ext cx="1487419" cy="1498417"/>
          </a:xfrm>
        </p:spPr>
      </p:pic>
      <p:sp>
        <p:nvSpPr>
          <p:cNvPr id="15" name="Text Placeholder 14">
            <a:extLst>
              <a:ext uri="{FF2B5EF4-FFF2-40B4-BE49-F238E27FC236}">
                <a16:creationId xmlns:a16="http://schemas.microsoft.com/office/drawing/2014/main" id="{02A02D31-8F04-4F7D-80D7-63235BCF72C4}"/>
              </a:ext>
            </a:extLst>
          </p:cNvPr>
          <p:cNvSpPr>
            <a:spLocks noGrp="1"/>
          </p:cNvSpPr>
          <p:nvPr>
            <p:ph type="body" sz="quarter" idx="27"/>
          </p:nvPr>
        </p:nvSpPr>
        <p:spPr>
          <a:xfrm>
            <a:off x="8604911" y="4570546"/>
            <a:ext cx="2118415" cy="332113"/>
          </a:xfrm>
        </p:spPr>
        <p:txBody>
          <a:bodyPr>
            <a:normAutofit/>
          </a:bodyPr>
          <a:lstStyle/>
          <a:p>
            <a:r>
              <a:rPr lang="en-US" sz="1200" dirty="0">
                <a:latin typeface="Arial" panose="020B0604020202020204" pitchFamily="34" charset="0"/>
                <a:cs typeface="Arial" panose="020B0604020202020204" pitchFamily="34" charset="0"/>
              </a:rPr>
              <a:t>EDGAR BRIAN BACAS</a:t>
            </a:r>
          </a:p>
        </p:txBody>
      </p:sp>
      <p:sp>
        <p:nvSpPr>
          <p:cNvPr id="16" name="Text Placeholder 15">
            <a:extLst>
              <a:ext uri="{FF2B5EF4-FFF2-40B4-BE49-F238E27FC236}">
                <a16:creationId xmlns:a16="http://schemas.microsoft.com/office/drawing/2014/main" id="{6FB54806-880A-4646-9759-138039CF74A6}"/>
              </a:ext>
            </a:extLst>
          </p:cNvPr>
          <p:cNvSpPr>
            <a:spLocks noGrp="1"/>
          </p:cNvSpPr>
          <p:nvPr>
            <p:ph type="body" sz="quarter" idx="28"/>
          </p:nvPr>
        </p:nvSpPr>
        <p:spPr>
          <a:xfrm>
            <a:off x="8604911" y="4886780"/>
            <a:ext cx="2118415" cy="531393"/>
          </a:xfrm>
        </p:spPr>
        <p:txBody>
          <a:bodyPr>
            <a:normAutofit/>
          </a:bodyPr>
          <a:lstStyle/>
          <a:p>
            <a:r>
              <a:rPr lang="en-US" sz="1800" dirty="0">
                <a:latin typeface="Arial" panose="020B0604020202020204" pitchFamily="34" charset="0"/>
                <a:cs typeface="Arial" panose="020B0604020202020204" pitchFamily="34" charset="0"/>
              </a:rPr>
              <a:t>Hustler/Hipster</a:t>
            </a:r>
          </a:p>
        </p:txBody>
      </p:sp>
      <p:sp>
        <p:nvSpPr>
          <p:cNvPr id="19" name="Slide Number Placeholder 18">
            <a:extLst>
              <a:ext uri="{FF2B5EF4-FFF2-40B4-BE49-F238E27FC236}">
                <a16:creationId xmlns:a16="http://schemas.microsoft.com/office/drawing/2014/main" id="{74E25067-A5AE-4CD6-9383-5050461A9EEF}"/>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2</a:t>
            </a:fld>
            <a:endParaRPr lang="en-US" dirty="0"/>
          </a:p>
        </p:txBody>
      </p:sp>
    </p:spTree>
    <p:extLst>
      <p:ext uri="{BB962C8B-B14F-4D97-AF65-F5344CB8AC3E}">
        <p14:creationId xmlns:p14="http://schemas.microsoft.com/office/powerpoint/2010/main" val="1001964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8" name="Picture Placeholder 107" descr="A woman with VR goggles on her face&#10;">
            <a:extLst>
              <a:ext uri="{FF2B5EF4-FFF2-40B4-BE49-F238E27FC236}">
                <a16:creationId xmlns:a16="http://schemas.microsoft.com/office/drawing/2014/main" id="{FAFD635F-714B-4EE8-9D07-0B32545C6D1F}"/>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flipH="1">
            <a:off x="5012530" y="0"/>
            <a:ext cx="7196138" cy="6867376"/>
          </a:xfrm>
        </p:spPr>
      </p:pic>
      <p:sp>
        <p:nvSpPr>
          <p:cNvPr id="20" name="Title 19">
            <a:extLst>
              <a:ext uri="{FF2B5EF4-FFF2-40B4-BE49-F238E27FC236}">
                <a16:creationId xmlns:a16="http://schemas.microsoft.com/office/drawing/2014/main" id="{2E468DC9-F7EA-4DDD-A3C6-7FED01F0AB9B}"/>
              </a:ext>
            </a:extLst>
          </p:cNvPr>
          <p:cNvSpPr>
            <a:spLocks noGrp="1"/>
          </p:cNvSpPr>
          <p:nvPr>
            <p:ph type="title"/>
          </p:nvPr>
        </p:nvSpPr>
        <p:spPr>
          <a:xfrm>
            <a:off x="374754" y="1983791"/>
            <a:ext cx="4302177" cy="2368915"/>
          </a:xfrm>
          <a:noFill/>
        </p:spPr>
        <p:txBody>
          <a:bodyPr>
            <a:normAutofit/>
          </a:bodyPr>
          <a:lstStyle/>
          <a:p>
            <a:r>
              <a:rPr lang="en-US" sz="3600" dirty="0">
                <a:latin typeface="Arial" panose="020B0604020202020204" pitchFamily="34" charset="0"/>
                <a:cs typeface="Arial" panose="020B0604020202020204" pitchFamily="34" charset="0"/>
              </a:rPr>
              <a:t>GRADE INQUIRY SYSTEM</a:t>
            </a:r>
          </a:p>
        </p:txBody>
      </p:sp>
      <p:sp>
        <p:nvSpPr>
          <p:cNvPr id="5" name="Slide Number Placeholder 4">
            <a:extLst>
              <a:ext uri="{FF2B5EF4-FFF2-40B4-BE49-F238E27FC236}">
                <a16:creationId xmlns:a16="http://schemas.microsoft.com/office/drawing/2014/main" id="{06774A57-DC9F-44C5-B707-3B57BDBE4437}"/>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3</a:t>
            </a:fld>
            <a:endParaRPr lang="en-US" dirty="0"/>
          </a:p>
        </p:txBody>
      </p:sp>
    </p:spTree>
    <p:extLst>
      <p:ext uri="{BB962C8B-B14F-4D97-AF65-F5344CB8AC3E}">
        <p14:creationId xmlns:p14="http://schemas.microsoft.com/office/powerpoint/2010/main" val="27737710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A woman with VR goggles on her face&#10;">
            <a:extLst>
              <a:ext uri="{FF2B5EF4-FFF2-40B4-BE49-F238E27FC236}">
                <a16:creationId xmlns:a16="http://schemas.microsoft.com/office/drawing/2014/main" id="{5BEA2E31-956A-45E8-9E93-6C81A659BCBE}"/>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622570" y="729926"/>
            <a:ext cx="6456836" cy="5388772"/>
          </a:xfrm>
        </p:spPr>
      </p:pic>
      <p:sp>
        <p:nvSpPr>
          <p:cNvPr id="18" name="Title 17">
            <a:extLst>
              <a:ext uri="{FF2B5EF4-FFF2-40B4-BE49-F238E27FC236}">
                <a16:creationId xmlns:a16="http://schemas.microsoft.com/office/drawing/2014/main" id="{17062936-5CF9-46DE-8DD5-5C63AAD751F7}"/>
              </a:ext>
            </a:extLst>
          </p:cNvPr>
          <p:cNvSpPr>
            <a:spLocks noGrp="1"/>
          </p:cNvSpPr>
          <p:nvPr>
            <p:ph type="title"/>
          </p:nvPr>
        </p:nvSpPr>
        <p:spPr/>
        <p:txBody>
          <a:bodyPr/>
          <a:lstStyle/>
          <a:p>
            <a:r>
              <a:rPr lang="en-US" dirty="0"/>
              <a:t>AREA OF INVESTIGATION</a:t>
            </a:r>
          </a:p>
        </p:txBody>
      </p:sp>
      <p:sp>
        <p:nvSpPr>
          <p:cNvPr id="57" name="Text Placeholder 56">
            <a:extLst>
              <a:ext uri="{FF2B5EF4-FFF2-40B4-BE49-F238E27FC236}">
                <a16:creationId xmlns:a16="http://schemas.microsoft.com/office/drawing/2014/main" id="{157DA62F-DBB5-42B6-A283-774219082BAF}"/>
              </a:ext>
            </a:extLst>
          </p:cNvPr>
          <p:cNvSpPr>
            <a:spLocks noGrp="1"/>
          </p:cNvSpPr>
          <p:nvPr>
            <p:ph type="body" sz="quarter" idx="15"/>
          </p:nvPr>
        </p:nvSpPr>
        <p:spPr>
          <a:xfrm>
            <a:off x="7079406" y="3674914"/>
            <a:ext cx="4614604" cy="1291638"/>
          </a:xfrm>
        </p:spPr>
        <p:txBody>
          <a:bodyPr/>
          <a:lstStyle/>
          <a:p>
            <a:r>
              <a:rPr lang="en-ZA" sz="2400" dirty="0"/>
              <a:t>-Schools</a:t>
            </a:r>
            <a:endParaRPr lang="en-US" sz="2400" dirty="0"/>
          </a:p>
        </p:txBody>
      </p:sp>
      <p:sp>
        <p:nvSpPr>
          <p:cNvPr id="4" name="Slide Number Placeholder 3">
            <a:extLst>
              <a:ext uri="{FF2B5EF4-FFF2-40B4-BE49-F238E27FC236}">
                <a16:creationId xmlns:a16="http://schemas.microsoft.com/office/drawing/2014/main" id="{B06B27C9-FAA1-490A-8DE2-9BAA5B177CE7}"/>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4</a:t>
            </a:fld>
            <a:endParaRPr lang="en-US" dirty="0"/>
          </a:p>
        </p:txBody>
      </p:sp>
    </p:spTree>
    <p:extLst>
      <p:ext uri="{BB962C8B-B14F-4D97-AF65-F5344CB8AC3E}">
        <p14:creationId xmlns:p14="http://schemas.microsoft.com/office/powerpoint/2010/main" val="347489975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42">
            <a:extLst>
              <a:ext uri="{FF2B5EF4-FFF2-40B4-BE49-F238E27FC236}">
                <a16:creationId xmlns:a16="http://schemas.microsoft.com/office/drawing/2014/main" id="{F5B4A0FC-ADD0-4E64-B8C2-69CCEE2F5AF6}"/>
              </a:ext>
            </a:extLst>
          </p:cNvPr>
          <p:cNvSpPr>
            <a:spLocks noGrp="1"/>
          </p:cNvSpPr>
          <p:nvPr>
            <p:ph type="title"/>
          </p:nvPr>
        </p:nvSpPr>
        <p:spPr/>
        <p:txBody>
          <a:bodyPr/>
          <a:lstStyle/>
          <a:p>
            <a:r>
              <a:rPr lang="en-US" dirty="0">
                <a:ea typeface="+mn-ea"/>
                <a:cs typeface="+mn-cs"/>
              </a:rPr>
              <a:t>Cited problems</a:t>
            </a:r>
            <a:endParaRPr lang="en-US" dirty="0"/>
          </a:p>
        </p:txBody>
      </p:sp>
      <p:sp>
        <p:nvSpPr>
          <p:cNvPr id="4" name="Text Placeholder 3">
            <a:extLst>
              <a:ext uri="{FF2B5EF4-FFF2-40B4-BE49-F238E27FC236}">
                <a16:creationId xmlns:a16="http://schemas.microsoft.com/office/drawing/2014/main" id="{2BE9939B-FA21-4FA1-A5DB-10BED2CBB0F7}"/>
              </a:ext>
            </a:extLst>
          </p:cNvPr>
          <p:cNvSpPr>
            <a:spLocks noGrp="1"/>
          </p:cNvSpPr>
          <p:nvPr>
            <p:ph type="body" sz="quarter" idx="14"/>
          </p:nvPr>
        </p:nvSpPr>
        <p:spPr>
          <a:xfrm>
            <a:off x="987451" y="2815304"/>
            <a:ext cx="2693128" cy="991689"/>
          </a:xfrm>
        </p:spPr>
        <p:txBody>
          <a:bodyPr>
            <a:noAutofit/>
          </a:bodyPr>
          <a:lstStyle/>
          <a:p>
            <a:pPr algn="just"/>
            <a:r>
              <a:rPr lang="en-US" sz="2300" dirty="0"/>
              <a:t>Errors in Grade Input or Display</a:t>
            </a:r>
          </a:p>
        </p:txBody>
      </p:sp>
      <p:sp>
        <p:nvSpPr>
          <p:cNvPr id="5" name="Text Placeholder 4">
            <a:extLst>
              <a:ext uri="{FF2B5EF4-FFF2-40B4-BE49-F238E27FC236}">
                <a16:creationId xmlns:a16="http://schemas.microsoft.com/office/drawing/2014/main" id="{1622F212-1398-4A65-88AF-8CF7AA202C16}"/>
              </a:ext>
            </a:extLst>
          </p:cNvPr>
          <p:cNvSpPr>
            <a:spLocks noGrp="1"/>
          </p:cNvSpPr>
          <p:nvPr>
            <p:ph type="body" sz="quarter" idx="20"/>
          </p:nvPr>
        </p:nvSpPr>
        <p:spPr>
          <a:xfrm>
            <a:off x="816075" y="4076963"/>
            <a:ext cx="3035881" cy="2781037"/>
          </a:xfrm>
        </p:spPr>
        <p:txBody>
          <a:bodyPr>
            <a:noAutofit/>
          </a:bodyPr>
          <a:lstStyle/>
          <a:p>
            <a:pPr algn="just"/>
            <a:r>
              <a:rPr lang="en-US" dirty="0">
                <a:latin typeface="Arial" panose="020B0604020202020204" pitchFamily="34" charset="0"/>
                <a:cs typeface="Arial" panose="020B0604020202020204" pitchFamily="34" charset="0"/>
              </a:rPr>
              <a:t>Grades entered by teachers may be incorrect due to manual input errors or technical glitches, leading to inaccurate grade records displayed to students.</a:t>
            </a:r>
            <a:endParaRPr lang="en-US" dirty="0"/>
          </a:p>
        </p:txBody>
      </p:sp>
      <p:sp>
        <p:nvSpPr>
          <p:cNvPr id="8" name="Text Placeholder 7">
            <a:extLst>
              <a:ext uri="{FF2B5EF4-FFF2-40B4-BE49-F238E27FC236}">
                <a16:creationId xmlns:a16="http://schemas.microsoft.com/office/drawing/2014/main" id="{1D0370D4-F190-42D8-9B6E-CD2F019E9759}"/>
              </a:ext>
            </a:extLst>
          </p:cNvPr>
          <p:cNvSpPr>
            <a:spLocks noGrp="1"/>
          </p:cNvSpPr>
          <p:nvPr>
            <p:ph type="body" sz="quarter" idx="24"/>
          </p:nvPr>
        </p:nvSpPr>
        <p:spPr>
          <a:xfrm>
            <a:off x="4901948" y="2806964"/>
            <a:ext cx="2693128" cy="991689"/>
          </a:xfrm>
        </p:spPr>
        <p:txBody>
          <a:bodyPr>
            <a:noAutofit/>
          </a:bodyPr>
          <a:lstStyle/>
          <a:p>
            <a:pPr algn="just"/>
            <a:r>
              <a:rPr lang="en-US" sz="2300" dirty="0"/>
              <a:t>Inefficient Handling of Grade Inquiries</a:t>
            </a:r>
          </a:p>
        </p:txBody>
      </p:sp>
      <p:sp>
        <p:nvSpPr>
          <p:cNvPr id="6" name="Text Placeholder 5">
            <a:extLst>
              <a:ext uri="{FF2B5EF4-FFF2-40B4-BE49-F238E27FC236}">
                <a16:creationId xmlns:a16="http://schemas.microsoft.com/office/drawing/2014/main" id="{DB6DFCE7-1E3B-4E8A-8EE5-65C858B45D3D}"/>
              </a:ext>
            </a:extLst>
          </p:cNvPr>
          <p:cNvSpPr>
            <a:spLocks noGrp="1"/>
          </p:cNvSpPr>
          <p:nvPr>
            <p:ph type="body" sz="quarter" idx="21"/>
          </p:nvPr>
        </p:nvSpPr>
        <p:spPr>
          <a:xfrm>
            <a:off x="4771371" y="4076963"/>
            <a:ext cx="3035880" cy="2781037"/>
          </a:xfrm>
        </p:spPr>
        <p:txBody>
          <a:bodyPr>
            <a:noAutofit/>
          </a:bodyPr>
          <a:lstStyle/>
          <a:p>
            <a:pPr algn="just"/>
            <a:r>
              <a:rPr lang="en-US" dirty="0">
                <a:latin typeface="Arial" panose="020B0604020202020204" pitchFamily="34" charset="0"/>
                <a:cs typeface="Arial" panose="020B0604020202020204" pitchFamily="34" charset="0"/>
              </a:rPr>
              <a:t>The system may fail to manage large volumes of grade inquiries, resulting in delayed responses from teachers or inquiries not being logged correctly.</a:t>
            </a:r>
            <a:endParaRPr lang="en-ZA" dirty="0">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54617D84-E4AF-4684-828C-7122D1E9D012}"/>
              </a:ext>
            </a:extLst>
          </p:cNvPr>
          <p:cNvSpPr>
            <a:spLocks noGrp="1"/>
          </p:cNvSpPr>
          <p:nvPr>
            <p:ph type="body" sz="quarter" idx="25"/>
          </p:nvPr>
        </p:nvSpPr>
        <p:spPr>
          <a:xfrm>
            <a:off x="8728503" y="2815304"/>
            <a:ext cx="2693128" cy="991689"/>
          </a:xfrm>
        </p:spPr>
        <p:txBody>
          <a:bodyPr>
            <a:noAutofit/>
          </a:bodyPr>
          <a:lstStyle/>
          <a:p>
            <a:pPr algn="just"/>
            <a:r>
              <a:rPr lang="en-US" sz="2300" dirty="0"/>
              <a:t>Inconsistent Notification Delivery</a:t>
            </a:r>
          </a:p>
        </p:txBody>
      </p:sp>
      <p:sp>
        <p:nvSpPr>
          <p:cNvPr id="7" name="Text Placeholder 6">
            <a:extLst>
              <a:ext uri="{FF2B5EF4-FFF2-40B4-BE49-F238E27FC236}">
                <a16:creationId xmlns:a16="http://schemas.microsoft.com/office/drawing/2014/main" id="{96A87E01-FC7F-44D2-A33A-093F69E616A1}"/>
              </a:ext>
            </a:extLst>
          </p:cNvPr>
          <p:cNvSpPr>
            <a:spLocks noGrp="1"/>
          </p:cNvSpPr>
          <p:nvPr>
            <p:ph type="body" sz="quarter" idx="23"/>
          </p:nvPr>
        </p:nvSpPr>
        <p:spPr>
          <a:xfrm>
            <a:off x="8563187" y="4076963"/>
            <a:ext cx="3023761" cy="2644512"/>
          </a:xfrm>
        </p:spPr>
        <p:txBody>
          <a:bodyPr>
            <a:noAutofit/>
          </a:bodyPr>
          <a:lstStyle/>
          <a:p>
            <a:pPr algn="just"/>
            <a:r>
              <a:rPr lang="en-US" dirty="0">
                <a:effectLst/>
                <a:latin typeface="Arial" panose="020B0604020202020204" pitchFamily="34" charset="0"/>
                <a:ea typeface="Calibri" panose="020F0502020204030204" pitchFamily="34" charset="0"/>
                <a:cs typeface="Cordia New" panose="020B0304020202020204" pitchFamily="34" charset="-34"/>
              </a:rPr>
              <a:t>Automated notifications for grade updates, responses to inquiries, or report generation may fail or be delayed due to configuration errors or network issues.</a:t>
            </a:r>
            <a:endParaRPr lang="en-US" dirty="0"/>
          </a:p>
        </p:txBody>
      </p:sp>
      <p:sp>
        <p:nvSpPr>
          <p:cNvPr id="13" name="Slide Number Placeholder 12">
            <a:extLst>
              <a:ext uri="{FF2B5EF4-FFF2-40B4-BE49-F238E27FC236}">
                <a16:creationId xmlns:a16="http://schemas.microsoft.com/office/drawing/2014/main" id="{0CCE5032-D1E3-4E38-B2FF-0C381B149812}"/>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5</a:t>
            </a:fld>
            <a:endParaRPr lang="en-US" dirty="0"/>
          </a:p>
        </p:txBody>
      </p:sp>
    </p:spTree>
    <p:extLst>
      <p:ext uri="{BB962C8B-B14F-4D97-AF65-F5344CB8AC3E}">
        <p14:creationId xmlns:p14="http://schemas.microsoft.com/office/powerpoint/2010/main" val="3094425145"/>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D6AA31-B5AA-18B7-F80B-9DF0108A8333}"/>
            </a:ext>
          </a:extLst>
        </p:cNvPr>
        <p:cNvGrpSpPr/>
        <p:nvPr/>
      </p:nvGrpSpPr>
      <p:grpSpPr>
        <a:xfrm>
          <a:off x="0" y="0"/>
          <a:ext cx="0" cy="0"/>
          <a:chOff x="0" y="0"/>
          <a:chExt cx="0" cy="0"/>
        </a:xfrm>
      </p:grpSpPr>
      <p:sp>
        <p:nvSpPr>
          <p:cNvPr id="43" name="Title 42">
            <a:extLst>
              <a:ext uri="{FF2B5EF4-FFF2-40B4-BE49-F238E27FC236}">
                <a16:creationId xmlns:a16="http://schemas.microsoft.com/office/drawing/2014/main" id="{039D6764-D089-82A2-0F01-41D8772D8E94}"/>
              </a:ext>
            </a:extLst>
          </p:cNvPr>
          <p:cNvSpPr>
            <a:spLocks noGrp="1"/>
          </p:cNvSpPr>
          <p:nvPr>
            <p:ph type="title"/>
          </p:nvPr>
        </p:nvSpPr>
        <p:spPr/>
        <p:txBody>
          <a:bodyPr/>
          <a:lstStyle/>
          <a:p>
            <a:r>
              <a:rPr lang="en-US" dirty="0">
                <a:ea typeface="+mn-ea"/>
                <a:cs typeface="+mn-cs"/>
              </a:rPr>
              <a:t>Cited problems</a:t>
            </a:r>
            <a:endParaRPr lang="en-US" dirty="0"/>
          </a:p>
        </p:txBody>
      </p:sp>
      <p:sp>
        <p:nvSpPr>
          <p:cNvPr id="4" name="Text Placeholder 3">
            <a:extLst>
              <a:ext uri="{FF2B5EF4-FFF2-40B4-BE49-F238E27FC236}">
                <a16:creationId xmlns:a16="http://schemas.microsoft.com/office/drawing/2014/main" id="{408C3A61-1D3E-49A1-3903-20EA3CD8C6DF}"/>
              </a:ext>
            </a:extLst>
          </p:cNvPr>
          <p:cNvSpPr>
            <a:spLocks noGrp="1"/>
          </p:cNvSpPr>
          <p:nvPr>
            <p:ph type="body" sz="quarter" idx="14"/>
          </p:nvPr>
        </p:nvSpPr>
        <p:spPr>
          <a:xfrm>
            <a:off x="987451" y="2806964"/>
            <a:ext cx="2693128" cy="991689"/>
          </a:xfrm>
        </p:spPr>
        <p:txBody>
          <a:bodyPr>
            <a:noAutofit/>
          </a:bodyPr>
          <a:lstStyle/>
          <a:p>
            <a:pPr algn="just"/>
            <a:r>
              <a:rPr lang="en-US" sz="2300" b="1" dirty="0">
                <a:effectLst/>
                <a:latin typeface="Arial" panose="020B0604020202020204" pitchFamily="34" charset="0"/>
                <a:ea typeface="Calibri" panose="020F0502020204030204" pitchFamily="34" charset="0"/>
              </a:rPr>
              <a:t>Report Generation Delays or Errors</a:t>
            </a:r>
            <a:endParaRPr lang="en-US" sz="2300" dirty="0"/>
          </a:p>
        </p:txBody>
      </p:sp>
      <p:sp>
        <p:nvSpPr>
          <p:cNvPr id="5" name="Text Placeholder 4">
            <a:extLst>
              <a:ext uri="{FF2B5EF4-FFF2-40B4-BE49-F238E27FC236}">
                <a16:creationId xmlns:a16="http://schemas.microsoft.com/office/drawing/2014/main" id="{7FAA3D22-EB58-9384-C980-31D64024D42A}"/>
              </a:ext>
            </a:extLst>
          </p:cNvPr>
          <p:cNvSpPr>
            <a:spLocks noGrp="1"/>
          </p:cNvSpPr>
          <p:nvPr>
            <p:ph type="body" sz="quarter" idx="20"/>
          </p:nvPr>
        </p:nvSpPr>
        <p:spPr>
          <a:xfrm>
            <a:off x="816075" y="4076963"/>
            <a:ext cx="3035881" cy="2899024"/>
          </a:xfrm>
        </p:spPr>
        <p:txBody>
          <a:bodyPr>
            <a:noAutofit/>
          </a:bodyPr>
          <a:lstStyle/>
          <a:p>
            <a:pPr algn="just"/>
            <a:r>
              <a:rPr lang="en-US" dirty="0">
                <a:latin typeface="Arial" panose="020B0604020202020204" pitchFamily="34" charset="0"/>
                <a:cs typeface="Arial" panose="020B0604020202020204" pitchFamily="34" charset="0"/>
              </a:rPr>
              <a:t>Generating reports on grade distributions or student performance may take too long or produce inaccurate results due to system inefficiencies or incorrect data queries.</a:t>
            </a:r>
          </a:p>
        </p:txBody>
      </p:sp>
      <p:sp>
        <p:nvSpPr>
          <p:cNvPr id="13" name="Slide Number Placeholder 12">
            <a:extLst>
              <a:ext uri="{FF2B5EF4-FFF2-40B4-BE49-F238E27FC236}">
                <a16:creationId xmlns:a16="http://schemas.microsoft.com/office/drawing/2014/main" id="{286C95AF-B52F-1197-C148-0E3CC760AB40}"/>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6</a:t>
            </a:fld>
            <a:endParaRPr lang="en-US" dirty="0"/>
          </a:p>
        </p:txBody>
      </p:sp>
    </p:spTree>
    <p:extLst>
      <p:ext uri="{BB962C8B-B14F-4D97-AF65-F5344CB8AC3E}">
        <p14:creationId xmlns:p14="http://schemas.microsoft.com/office/powerpoint/2010/main" val="3187049715"/>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1A351523-BE9E-4047-8916-20F1F4A9FB16}"/>
              </a:ext>
            </a:extLst>
          </p:cNvPr>
          <p:cNvSpPr>
            <a:spLocks noGrp="1"/>
          </p:cNvSpPr>
          <p:nvPr>
            <p:ph type="title"/>
          </p:nvPr>
        </p:nvSpPr>
        <p:spPr>
          <a:xfrm>
            <a:off x="2796031" y="674828"/>
            <a:ext cx="8766703" cy="466344"/>
          </a:xfrm>
        </p:spPr>
        <p:txBody>
          <a:bodyPr/>
          <a:lstStyle/>
          <a:p>
            <a:r>
              <a:rPr lang="en-US" dirty="0">
                <a:ea typeface="+mn-ea"/>
                <a:cs typeface="+mn-cs"/>
              </a:rPr>
              <a:t>Function of the proposed title</a:t>
            </a:r>
            <a:endParaRPr lang="en-US" dirty="0"/>
          </a:p>
        </p:txBody>
      </p:sp>
      <p:pic>
        <p:nvPicPr>
          <p:cNvPr id="65" name="Picture Placeholder 64" descr="Robotic hand and human hand almost touching with their pointer fingers">
            <a:extLst>
              <a:ext uri="{FF2B5EF4-FFF2-40B4-BE49-F238E27FC236}">
                <a16:creationId xmlns:a16="http://schemas.microsoft.com/office/drawing/2014/main" id="{B600DB70-7F2F-494E-82AC-37DB9BB59802}"/>
              </a:ext>
            </a:extLst>
          </p:cNvPr>
          <p:cNvPicPr>
            <a:picLocks noGrp="1" noChangeAspect="1"/>
          </p:cNvPicPr>
          <p:nvPr>
            <p:ph type="pic" sz="quarter" idx="28"/>
          </p:nvPr>
        </p:nvPicPr>
        <p:blipFill rotWithShape="1">
          <a:blip r:embed="rId2" cstate="email">
            <a:extLst>
              <a:ext uri="{28A0092B-C50C-407E-A947-70E740481C1C}">
                <a14:useLocalDpi xmlns:a14="http://schemas.microsoft.com/office/drawing/2010/main"/>
              </a:ext>
            </a:extLst>
          </a:blip>
          <a:srcRect/>
          <a:stretch/>
        </p:blipFill>
        <p:spPr>
          <a:xfrm rot="5400000" flipH="1">
            <a:off x="-2092961" y="2092960"/>
            <a:ext cx="6858002" cy="2672081"/>
          </a:xfrm>
        </p:spPr>
      </p:pic>
      <p:sp>
        <p:nvSpPr>
          <p:cNvPr id="63" name="Text Placeholder 62">
            <a:extLst>
              <a:ext uri="{FF2B5EF4-FFF2-40B4-BE49-F238E27FC236}">
                <a16:creationId xmlns:a16="http://schemas.microsoft.com/office/drawing/2014/main" id="{0748B9A3-70BE-4930-994F-00EFCDA51C5E}"/>
              </a:ext>
            </a:extLst>
          </p:cNvPr>
          <p:cNvSpPr>
            <a:spLocks noGrp="1"/>
          </p:cNvSpPr>
          <p:nvPr>
            <p:ph type="body" sz="quarter" idx="27"/>
          </p:nvPr>
        </p:nvSpPr>
        <p:spPr>
          <a:xfrm>
            <a:off x="2862238" y="1726769"/>
            <a:ext cx="9031129" cy="4994705"/>
          </a:xfrm>
        </p:spPr>
        <p:txBody>
          <a:bodyPr>
            <a:noAutofit/>
          </a:bodyPr>
          <a:lstStyle/>
          <a:p>
            <a:pPr marL="0" marR="0" algn="just">
              <a:lnSpc>
                <a:spcPct val="200000"/>
              </a:lnSpc>
              <a:spcBef>
                <a:spcPts val="0"/>
              </a:spcBef>
              <a:spcAft>
                <a:spcPts val="800"/>
              </a:spcAft>
            </a:pPr>
            <a:r>
              <a:rPr lang="en-US" sz="1700" dirty="0">
                <a:effectLst/>
                <a:latin typeface="Arial" panose="020B0604020202020204" pitchFamily="34" charset="0"/>
                <a:ea typeface="Calibri" panose="020F0502020204030204" pitchFamily="34" charset="0"/>
                <a:cs typeface="Cordia New" panose="020B0304020202020204" pitchFamily="34" charset="-34"/>
              </a:rPr>
              <a:t>The proposed system will provide students grade access, inquiry forms about student’s grades, students grade management panel for the teachers, notifications for the inquiries of students and teachers, and generate reports for overall information.</a:t>
            </a:r>
            <a:endParaRPr lang="en-US" sz="17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9" name="Slide Number Placeholder 8">
            <a:extLst>
              <a:ext uri="{FF2B5EF4-FFF2-40B4-BE49-F238E27FC236}">
                <a16:creationId xmlns:a16="http://schemas.microsoft.com/office/drawing/2014/main" id="{63041A03-33F0-43A6-BDAF-8C84F811307E}"/>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7</a:t>
            </a:fld>
            <a:endParaRPr lang="en-US" dirty="0"/>
          </a:p>
        </p:txBody>
      </p:sp>
    </p:spTree>
    <p:extLst>
      <p:ext uri="{BB962C8B-B14F-4D97-AF65-F5344CB8AC3E}">
        <p14:creationId xmlns:p14="http://schemas.microsoft.com/office/powerpoint/2010/main" val="332431420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01A4D341-9CED-415E-A417-C204833D5641}"/>
              </a:ext>
            </a:extLst>
          </p:cNvPr>
          <p:cNvSpPr>
            <a:spLocks noGrp="1"/>
          </p:cNvSpPr>
          <p:nvPr>
            <p:ph type="title"/>
          </p:nvPr>
        </p:nvSpPr>
        <p:spPr/>
        <p:txBody>
          <a:bodyPr>
            <a:normAutofit fontScale="90000"/>
          </a:bodyPr>
          <a:lstStyle/>
          <a:p>
            <a:r>
              <a:rPr lang="en-US" dirty="0">
                <a:ea typeface="+mn-ea"/>
                <a:cs typeface="+mn-cs"/>
              </a:rPr>
              <a:t>	Features:</a:t>
            </a:r>
            <a:endParaRPr lang="en-US" dirty="0"/>
          </a:p>
        </p:txBody>
      </p:sp>
      <p:pic>
        <p:nvPicPr>
          <p:cNvPr id="52" name="Picture Placeholder 51" descr="A close up of a person wearing glasses and the measurements of the eyes">
            <a:extLst>
              <a:ext uri="{FF2B5EF4-FFF2-40B4-BE49-F238E27FC236}">
                <a16:creationId xmlns:a16="http://schemas.microsoft.com/office/drawing/2014/main" id="{2C10E818-8391-45ED-A8AC-28347E77C214}"/>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flipH="1">
            <a:off x="0" y="729926"/>
            <a:ext cx="3581400" cy="5388772"/>
          </a:xfrm>
        </p:spPr>
      </p:pic>
      <p:sp>
        <p:nvSpPr>
          <p:cNvPr id="64" name="Text Placeholder 63">
            <a:extLst>
              <a:ext uri="{FF2B5EF4-FFF2-40B4-BE49-F238E27FC236}">
                <a16:creationId xmlns:a16="http://schemas.microsoft.com/office/drawing/2014/main" id="{65AD76B6-01DC-462A-9FF0-16CC82FBDBE0}"/>
              </a:ext>
            </a:extLst>
          </p:cNvPr>
          <p:cNvSpPr>
            <a:spLocks noGrp="1"/>
          </p:cNvSpPr>
          <p:nvPr>
            <p:ph type="body" sz="quarter" idx="22"/>
          </p:nvPr>
        </p:nvSpPr>
        <p:spPr>
          <a:xfrm>
            <a:off x="4065516" y="1921400"/>
            <a:ext cx="6759800" cy="365125"/>
          </a:xfrm>
        </p:spPr>
        <p:txBody>
          <a:bodyPr>
            <a:noAutofit/>
          </a:bodyPr>
          <a:lstStyle/>
          <a:p>
            <a:pPr marL="285750" marR="0" lvl="0" indent="-285750">
              <a:lnSpc>
                <a:spcPct val="200000"/>
              </a:lnSpc>
              <a:spcBef>
                <a:spcPts val="0"/>
              </a:spcBef>
              <a:spcAft>
                <a:spcPts val="800"/>
              </a:spcAft>
              <a:buFont typeface="Arial" panose="020B0604020202020204" pitchFamily="34" charset="0"/>
              <a:buChar char="•"/>
            </a:pPr>
            <a:r>
              <a:rPr lang="en-US" sz="1800" dirty="0">
                <a:effectLst/>
                <a:latin typeface="Arial" panose="020B0604020202020204" pitchFamily="34" charset="0"/>
                <a:ea typeface="Calibri" panose="020F0502020204030204" pitchFamily="34" charset="0"/>
                <a:cs typeface="Cordia New" panose="020B0304020202020204" pitchFamily="34" charset="-34"/>
              </a:rPr>
              <a:t>Student Grade Dashboard</a:t>
            </a:r>
            <a:endParaRPr lang="en-US" sz="18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63" name="Text Placeholder 62">
            <a:extLst>
              <a:ext uri="{FF2B5EF4-FFF2-40B4-BE49-F238E27FC236}">
                <a16:creationId xmlns:a16="http://schemas.microsoft.com/office/drawing/2014/main" id="{831B3626-E1D2-42AE-AB45-94BC5112D8FC}"/>
              </a:ext>
            </a:extLst>
          </p:cNvPr>
          <p:cNvSpPr>
            <a:spLocks noGrp="1"/>
          </p:cNvSpPr>
          <p:nvPr>
            <p:ph type="body" sz="quarter" idx="16"/>
          </p:nvPr>
        </p:nvSpPr>
        <p:spPr>
          <a:xfrm>
            <a:off x="4065514" y="2406639"/>
            <a:ext cx="5990303" cy="365125"/>
          </a:xfrm>
        </p:spPr>
        <p:txBody>
          <a:bodyPr>
            <a:noAutofit/>
          </a:bodyPr>
          <a:lstStyle/>
          <a:p>
            <a:pPr marL="285750" marR="0" lvl="0" indent="-285750" algn="just">
              <a:lnSpc>
                <a:spcPct val="200000"/>
              </a:lnSpc>
              <a:spcBef>
                <a:spcPts val="0"/>
              </a:spcBef>
              <a:spcAft>
                <a:spcPts val="800"/>
              </a:spcAft>
              <a:buFont typeface="Arial" panose="020B0604020202020204" pitchFamily="34" charset="0"/>
              <a:buChar char="•"/>
            </a:pPr>
            <a:r>
              <a:rPr lang="en-US" sz="1800" dirty="0">
                <a:effectLst/>
                <a:latin typeface="Arial" panose="020B0604020202020204" pitchFamily="34" charset="0"/>
                <a:ea typeface="Calibri" panose="020F0502020204030204" pitchFamily="34" charset="0"/>
                <a:cs typeface="Cordia New" panose="020B0304020202020204" pitchFamily="34" charset="-34"/>
              </a:rPr>
              <a:t>Grade Inquiry Submission Form</a:t>
            </a:r>
            <a:endParaRPr lang="en-US" sz="18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67" name="Text Placeholder 66">
            <a:extLst>
              <a:ext uri="{FF2B5EF4-FFF2-40B4-BE49-F238E27FC236}">
                <a16:creationId xmlns:a16="http://schemas.microsoft.com/office/drawing/2014/main" id="{3705D4B7-D21E-458D-B289-A189923D7B3E}"/>
              </a:ext>
            </a:extLst>
          </p:cNvPr>
          <p:cNvSpPr>
            <a:spLocks noGrp="1"/>
          </p:cNvSpPr>
          <p:nvPr>
            <p:ph type="body" sz="quarter" idx="25"/>
          </p:nvPr>
        </p:nvSpPr>
        <p:spPr>
          <a:xfrm>
            <a:off x="4065516" y="2874478"/>
            <a:ext cx="6179412" cy="365125"/>
          </a:xfrm>
        </p:spPr>
        <p:txBody>
          <a:bodyPr>
            <a:noAutofit/>
          </a:bodyPr>
          <a:lstStyle/>
          <a:p>
            <a:pPr marL="285750" marR="0" lvl="0" indent="-285750" algn="just">
              <a:lnSpc>
                <a:spcPct val="200000"/>
              </a:lnSpc>
              <a:spcBef>
                <a:spcPts val="0"/>
              </a:spcBef>
              <a:spcAft>
                <a:spcPts val="800"/>
              </a:spcAft>
              <a:buFont typeface="Arial" panose="020B0604020202020204" pitchFamily="34" charset="0"/>
              <a:buChar char="•"/>
            </a:pPr>
            <a:r>
              <a:rPr lang="en-US" sz="1800" dirty="0">
                <a:effectLst/>
                <a:latin typeface="Arial" panose="020B0604020202020204" pitchFamily="34" charset="0"/>
                <a:ea typeface="Calibri" panose="020F0502020204030204" pitchFamily="34" charset="0"/>
                <a:cs typeface="Cordia New" panose="020B0304020202020204" pitchFamily="34" charset="-34"/>
              </a:rPr>
              <a:t>Teacher Grade Management Panel</a:t>
            </a:r>
            <a:endParaRPr lang="en-US" sz="18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66" name="Text Placeholder 65">
            <a:extLst>
              <a:ext uri="{FF2B5EF4-FFF2-40B4-BE49-F238E27FC236}">
                <a16:creationId xmlns:a16="http://schemas.microsoft.com/office/drawing/2014/main" id="{AFE31293-F021-441C-AC98-EE94A46A408D}"/>
              </a:ext>
            </a:extLst>
          </p:cNvPr>
          <p:cNvSpPr>
            <a:spLocks noGrp="1"/>
          </p:cNvSpPr>
          <p:nvPr>
            <p:ph type="body" sz="quarter" idx="24"/>
          </p:nvPr>
        </p:nvSpPr>
        <p:spPr>
          <a:xfrm>
            <a:off x="4089815" y="3527152"/>
            <a:ext cx="7054766" cy="1644649"/>
          </a:xfrm>
        </p:spPr>
        <p:txBody>
          <a:bodyPr>
            <a:noAutofit/>
          </a:bodyPr>
          <a:lstStyle/>
          <a:p>
            <a:pPr marL="285750" marR="0" lvl="0" indent="-285750" algn="just">
              <a:lnSpc>
                <a:spcPct val="200000"/>
              </a:lnSpc>
              <a:spcBef>
                <a:spcPts val="0"/>
              </a:spcBef>
              <a:spcAft>
                <a:spcPts val="800"/>
              </a:spcAft>
              <a:buFont typeface="Arial" panose="020B0604020202020204" pitchFamily="34" charset="0"/>
              <a:buChar char="•"/>
            </a:pPr>
            <a:r>
              <a:rPr lang="en-US" sz="1800" dirty="0">
                <a:effectLst/>
                <a:latin typeface="Arial" panose="020B0604020202020204" pitchFamily="34" charset="0"/>
                <a:ea typeface="Calibri" panose="020F0502020204030204" pitchFamily="34" charset="0"/>
                <a:cs typeface="Cordia New" panose="020B0304020202020204" pitchFamily="34" charset="-34"/>
              </a:rPr>
              <a:t>Automated Notifications for Grade Updates and Inquiries.</a:t>
            </a:r>
            <a:endParaRPr lang="en-US" sz="1800" dirty="0">
              <a:effectLst/>
              <a:latin typeface="Calibri" panose="020F0502020204030204" pitchFamily="34" charset="0"/>
              <a:ea typeface="Calibri" panose="020F0502020204030204" pitchFamily="34" charset="0"/>
              <a:cs typeface="Cordia New" panose="020B0304020202020204" pitchFamily="34" charset="-34"/>
            </a:endParaRPr>
          </a:p>
        </p:txBody>
      </p:sp>
      <p:sp>
        <p:nvSpPr>
          <p:cNvPr id="5" name="Slide Number Placeholder 4">
            <a:extLst>
              <a:ext uri="{FF2B5EF4-FFF2-40B4-BE49-F238E27FC236}">
                <a16:creationId xmlns:a16="http://schemas.microsoft.com/office/drawing/2014/main" id="{3E0ED447-C6CA-4C7D-8108-E593E142A823}"/>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8</a:t>
            </a:fld>
            <a:endParaRPr lang="en-US" dirty="0"/>
          </a:p>
        </p:txBody>
      </p:sp>
      <p:sp>
        <p:nvSpPr>
          <p:cNvPr id="6" name="Text Placeholder 64">
            <a:extLst>
              <a:ext uri="{FF2B5EF4-FFF2-40B4-BE49-F238E27FC236}">
                <a16:creationId xmlns:a16="http://schemas.microsoft.com/office/drawing/2014/main" id="{52E1AF1E-2ABE-E6C5-799E-FF06D1CD80A4}"/>
              </a:ext>
            </a:extLst>
          </p:cNvPr>
          <p:cNvSpPr txBox="1">
            <a:spLocks/>
          </p:cNvSpPr>
          <p:nvPr/>
        </p:nvSpPr>
        <p:spPr>
          <a:xfrm>
            <a:off x="4089815" y="4806676"/>
            <a:ext cx="6155113" cy="36512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cap="all" spc="200" baseline="0">
                <a:solidFill>
                  <a:schemeClr val="accent5"/>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marR="0" lvl="0" indent="-285750" algn="just">
              <a:lnSpc>
                <a:spcPct val="200000"/>
              </a:lnSpc>
              <a:spcBef>
                <a:spcPts val="0"/>
              </a:spcBef>
              <a:spcAft>
                <a:spcPts val="800"/>
              </a:spcAft>
              <a:buFont typeface="Arial" panose="020B0604020202020204" pitchFamily="34" charset="0"/>
              <a:buChar char="•"/>
            </a:pPr>
            <a:r>
              <a:rPr lang="en-US" sz="1800" dirty="0">
                <a:effectLst/>
                <a:latin typeface="Arial" panose="020B0604020202020204" pitchFamily="34" charset="0"/>
                <a:ea typeface="Calibri" panose="020F0502020204030204" pitchFamily="34" charset="0"/>
                <a:cs typeface="Cordia New" panose="020B0304020202020204" pitchFamily="34" charset="-34"/>
              </a:rPr>
              <a:t>Generate Reports.</a:t>
            </a:r>
            <a:endParaRPr lang="en-US" sz="1800" dirty="0">
              <a:effectLst/>
              <a:latin typeface="Calibri" panose="020F050202020403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61177533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3" name="Picture Placeholder 332" descr="A woman with VR goggles on her face&#10;">
            <a:extLst>
              <a:ext uri="{FF2B5EF4-FFF2-40B4-BE49-F238E27FC236}">
                <a16:creationId xmlns:a16="http://schemas.microsoft.com/office/drawing/2014/main" id="{FD4B28D9-9B79-4001-A067-E63416BC8F0E}"/>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5334461" cy="6867376"/>
          </a:xfrm>
        </p:spPr>
      </p:pic>
      <p:sp>
        <p:nvSpPr>
          <p:cNvPr id="23" name="Text Placeholder 22">
            <a:extLst>
              <a:ext uri="{FF2B5EF4-FFF2-40B4-BE49-F238E27FC236}">
                <a16:creationId xmlns:a16="http://schemas.microsoft.com/office/drawing/2014/main" id="{B2BFF67E-8392-4EB4-955D-C2398929F2FE}"/>
              </a:ext>
            </a:extLst>
          </p:cNvPr>
          <p:cNvSpPr>
            <a:spLocks noGrp="1"/>
          </p:cNvSpPr>
          <p:nvPr>
            <p:ph type="body" sz="quarter" idx="18"/>
          </p:nvPr>
        </p:nvSpPr>
        <p:spPr>
          <a:xfrm>
            <a:off x="6096000" y="3260492"/>
            <a:ext cx="1409612" cy="768096"/>
          </a:xfrm>
        </p:spPr>
        <p:txBody>
          <a:bodyPr/>
          <a:lstStyle/>
          <a:p>
            <a:r>
              <a:rPr lang="en-US" dirty="0"/>
              <a:t>Back end</a:t>
            </a:r>
          </a:p>
        </p:txBody>
      </p:sp>
      <p:sp>
        <p:nvSpPr>
          <p:cNvPr id="172" name="Slide Number Placeholder 171">
            <a:extLst>
              <a:ext uri="{FF2B5EF4-FFF2-40B4-BE49-F238E27FC236}">
                <a16:creationId xmlns:a16="http://schemas.microsoft.com/office/drawing/2014/main" id="{2576CD69-64FC-4255-8218-68471660CF11}"/>
              </a:ext>
            </a:extLst>
          </p:cNvPr>
          <p:cNvSpPr>
            <a:spLocks noGrp="1"/>
          </p:cNvSpPr>
          <p:nvPr>
            <p:ph type="sldNum" sz="quarter" idx="12"/>
          </p:nvPr>
        </p:nvSpPr>
        <p:spPr>
          <a:xfrm>
            <a:off x="8610600" y="6356350"/>
            <a:ext cx="2743200" cy="365125"/>
          </a:xfrm>
        </p:spPr>
        <p:txBody>
          <a:bodyPr/>
          <a:lstStyle/>
          <a:p>
            <a:fld id="{A402E4C0-AD5E-4E8C-9F21-7CCE474BDCEB}" type="slidenum">
              <a:rPr lang="en-US" smtClean="0"/>
              <a:pPr/>
              <a:t>9</a:t>
            </a:fld>
            <a:endParaRPr lang="en-US" dirty="0"/>
          </a:p>
        </p:txBody>
      </p:sp>
      <p:sp>
        <p:nvSpPr>
          <p:cNvPr id="41" name="Text Placeholder 40">
            <a:extLst>
              <a:ext uri="{FF2B5EF4-FFF2-40B4-BE49-F238E27FC236}">
                <a16:creationId xmlns:a16="http://schemas.microsoft.com/office/drawing/2014/main" id="{AB1F0844-6AE3-4B7A-B203-EFD1F867441B}"/>
              </a:ext>
            </a:extLst>
          </p:cNvPr>
          <p:cNvSpPr>
            <a:spLocks noGrp="1"/>
          </p:cNvSpPr>
          <p:nvPr>
            <p:ph type="body" sz="quarter" idx="27"/>
          </p:nvPr>
        </p:nvSpPr>
        <p:spPr>
          <a:xfrm>
            <a:off x="7499519" y="1692007"/>
            <a:ext cx="3365003" cy="1171533"/>
          </a:xfrm>
        </p:spPr>
        <p:txBody>
          <a:bodyPr>
            <a:normAutofit/>
          </a:bodyPr>
          <a:lstStyle/>
          <a:p>
            <a:r>
              <a:rPr lang="en-US" dirty="0"/>
              <a:t>​</a:t>
            </a:r>
            <a:r>
              <a:rPr lang="en-US" sz="3600" dirty="0">
                <a:latin typeface="+mj-lt"/>
              </a:rPr>
              <a:t>-PHP</a:t>
            </a:r>
          </a:p>
        </p:txBody>
      </p:sp>
      <p:sp>
        <p:nvSpPr>
          <p:cNvPr id="22" name="Text Placeholder 21">
            <a:extLst>
              <a:ext uri="{FF2B5EF4-FFF2-40B4-BE49-F238E27FC236}">
                <a16:creationId xmlns:a16="http://schemas.microsoft.com/office/drawing/2014/main" id="{D64EE55A-A02F-4EE4-83F2-B097394D38E7}"/>
              </a:ext>
            </a:extLst>
          </p:cNvPr>
          <p:cNvSpPr>
            <a:spLocks noGrp="1"/>
          </p:cNvSpPr>
          <p:nvPr>
            <p:ph type="body" sz="quarter" idx="16"/>
          </p:nvPr>
        </p:nvSpPr>
        <p:spPr>
          <a:xfrm>
            <a:off x="6096000" y="1747520"/>
            <a:ext cx="1403519" cy="768096"/>
          </a:xfrm>
        </p:spPr>
        <p:txBody>
          <a:bodyPr>
            <a:normAutofit/>
          </a:bodyPr>
          <a:lstStyle/>
          <a:p>
            <a:r>
              <a:rPr lang="en-US" dirty="0"/>
              <a:t>Front end</a:t>
            </a:r>
          </a:p>
        </p:txBody>
      </p:sp>
      <p:sp>
        <p:nvSpPr>
          <p:cNvPr id="16" name="Text Placeholder 15">
            <a:extLst>
              <a:ext uri="{FF2B5EF4-FFF2-40B4-BE49-F238E27FC236}">
                <a16:creationId xmlns:a16="http://schemas.microsoft.com/office/drawing/2014/main" id="{84AAE549-3A78-4243-8999-CEED726047F1}"/>
              </a:ext>
            </a:extLst>
          </p:cNvPr>
          <p:cNvSpPr>
            <a:spLocks noGrp="1"/>
          </p:cNvSpPr>
          <p:nvPr>
            <p:ph type="body" sz="quarter" idx="28"/>
          </p:nvPr>
        </p:nvSpPr>
        <p:spPr>
          <a:xfrm>
            <a:off x="7499519" y="3247155"/>
            <a:ext cx="3365003" cy="1170432"/>
          </a:xfrm>
        </p:spPr>
        <p:txBody>
          <a:bodyPr>
            <a:noAutofit/>
          </a:bodyPr>
          <a:lstStyle/>
          <a:p>
            <a:r>
              <a:rPr lang="en-ZA" sz="3600" dirty="0">
                <a:latin typeface="+mj-lt"/>
              </a:rPr>
              <a:t>-MySQL</a:t>
            </a:r>
            <a:r>
              <a:rPr lang="en-ZA" sz="3600" dirty="0"/>
              <a:t>​</a:t>
            </a:r>
          </a:p>
        </p:txBody>
      </p:sp>
      <p:sp>
        <p:nvSpPr>
          <p:cNvPr id="47" name="Title 46">
            <a:extLst>
              <a:ext uri="{FF2B5EF4-FFF2-40B4-BE49-F238E27FC236}">
                <a16:creationId xmlns:a16="http://schemas.microsoft.com/office/drawing/2014/main" id="{B8AD9710-779D-4FA0-81DF-0F195591C782}"/>
              </a:ext>
            </a:extLst>
          </p:cNvPr>
          <p:cNvSpPr>
            <a:spLocks noGrp="1"/>
          </p:cNvSpPr>
          <p:nvPr>
            <p:ph type="title"/>
          </p:nvPr>
        </p:nvSpPr>
        <p:spPr>
          <a:xfrm>
            <a:off x="6096000" y="970060"/>
            <a:ext cx="6857539" cy="534549"/>
          </a:xfrm>
        </p:spPr>
        <p:txBody>
          <a:bodyPr/>
          <a:lstStyle/>
          <a:p>
            <a:r>
              <a:rPr lang="en-US" sz="1800" b="1" dirty="0">
                <a:effectLst/>
                <a:latin typeface="Arial" panose="020B0604020202020204" pitchFamily="34" charset="0"/>
                <a:ea typeface="Calibri" panose="020F0502020204030204" pitchFamily="34" charset="0"/>
                <a:cs typeface="Cordia New" panose="020B0304020202020204" pitchFamily="34" charset="-34"/>
              </a:rPr>
              <a:t>Programming Language and Database:</a:t>
            </a:r>
            <a:br>
              <a:rPr lang="en-US" sz="1800" dirty="0">
                <a:effectLst/>
                <a:latin typeface="Calibri" panose="020F0502020204030204" pitchFamily="34" charset="0"/>
                <a:ea typeface="Calibri" panose="020F0502020204030204" pitchFamily="34" charset="0"/>
                <a:cs typeface="Cordia New" panose="020B0304020202020204" pitchFamily="34" charset="-34"/>
              </a:rPr>
            </a:br>
            <a:endParaRPr lang="en-US" dirty="0"/>
          </a:p>
        </p:txBody>
      </p:sp>
    </p:spTree>
    <p:extLst>
      <p:ext uri="{BB962C8B-B14F-4D97-AF65-F5344CB8AC3E}">
        <p14:creationId xmlns:p14="http://schemas.microsoft.com/office/powerpoint/2010/main" val="1057146124"/>
      </p:ext>
    </p:extLst>
  </p:cSld>
  <p:clrMapOvr>
    <a:masterClrMapping/>
  </p:clrMapOvr>
  <p:transition spd="slow">
    <p:push dir="u"/>
  </p:transition>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44546A"/>
      </a:dk2>
      <a:lt2>
        <a:srgbClr val="E7E6E6"/>
      </a:lt2>
      <a:accent1>
        <a:srgbClr val="7A1380"/>
      </a:accent1>
      <a:accent2>
        <a:srgbClr val="0C1A69"/>
      </a:accent2>
      <a:accent3>
        <a:srgbClr val="F4292E"/>
      </a:accent3>
      <a:accent4>
        <a:srgbClr val="FD49C1"/>
      </a:accent4>
      <a:accent5>
        <a:srgbClr val="15C7C7"/>
      </a:accent5>
      <a:accent6>
        <a:srgbClr val="02DCFA"/>
      </a:accent6>
      <a:hlink>
        <a:srgbClr val="0563C1"/>
      </a:hlink>
      <a:folHlink>
        <a:srgbClr val="954F72"/>
      </a:folHlink>
    </a:clrScheme>
    <a:fontScheme name="Custom 31">
      <a:majorFont>
        <a:latin typeface="Posterama Bold"/>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itch Deck_TM33781529_Win32_JC_v3" id="{862F7C05-3205-4562-AA5F-868BCB6856F9}" vid="{97BBE2DD-0E32-4C1B-8BB2-0414672F316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2" ma:contentTypeDescription="Create a new document." ma:contentTypeScope="" ma:versionID="5a5774fd28510f591f3d0476b60c796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656ce980f6f53fc96333c5ee30c32b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40BF0F94-36C0-430F-8DDE-AF914AC0C0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E89A24D-CD69-45A4-AC93-53B8115AA413}">
  <ds:schemaRefs>
    <ds:schemaRef ds:uri="http://schemas.microsoft.com/sharepoint/v3/contenttype/forms"/>
  </ds:schemaRefs>
</ds:datastoreItem>
</file>

<file path=customXml/itemProps3.xml><?xml version="1.0" encoding="utf-8"?>
<ds:datastoreItem xmlns:ds="http://schemas.openxmlformats.org/officeDocument/2006/customXml" ds:itemID="{81D2FAC4-C1D8-4FBC-AFD8-786609711A5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Tech pitch deck</Template>
  <TotalTime>129</TotalTime>
  <Words>593</Words>
  <Application>Microsoft Office PowerPoint</Application>
  <PresentationFormat>Widescreen</PresentationFormat>
  <Paragraphs>74</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Bierstadt</vt:lpstr>
      <vt:lpstr>Calibri</vt:lpstr>
      <vt:lpstr>Courier New</vt:lpstr>
      <vt:lpstr>Posterama</vt:lpstr>
      <vt:lpstr>Posterama Bold</vt:lpstr>
      <vt:lpstr>Office Theme</vt:lpstr>
      <vt:lpstr>Group 4</vt:lpstr>
      <vt:lpstr>Team members</vt:lpstr>
      <vt:lpstr>GRADE INQUIRY SYSTEM</vt:lpstr>
      <vt:lpstr>AREA OF INVESTIGATION</vt:lpstr>
      <vt:lpstr>Cited problems</vt:lpstr>
      <vt:lpstr>Cited problems</vt:lpstr>
      <vt:lpstr>Function of the proposed title</vt:lpstr>
      <vt:lpstr> Features:</vt:lpstr>
      <vt:lpstr>Programming Language and Database: </vt:lpstr>
      <vt:lpstr>Importance of the Study:</vt:lpstr>
      <vt:lpstr>Target users/beneficiaries</vt:lpstr>
      <vt:lpstr>Target users/beneficiaries</vt:lpstr>
      <vt:lpstr>Target users/beneficiaries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User</dc:creator>
  <cp:lastModifiedBy>639493505344</cp:lastModifiedBy>
  <cp:revision>3</cp:revision>
  <dcterms:created xsi:type="dcterms:W3CDTF">2024-10-16T10:07:25Z</dcterms:created>
  <dcterms:modified xsi:type="dcterms:W3CDTF">2024-10-17T00:33:28Z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